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CB6D5-DC2D-4B8A-A587-C7C00E1042D2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0929-7665-4E01-8071-68E2EFDF14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D047D-8821-4627-9D89-B90B2C65E80D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EC2F-43B9-4CB6-BEB7-B0C8153A98F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207B-196B-435F-A07D-2297C6168F99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34F04-5957-44FB-A91C-288C037AED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3135F-E221-41B7-B68A-4E00D228F798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DF9FB-C1AC-4A30-893D-8C7460101AA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9893-E98E-49D7-894B-967B92E605CD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85536-B428-415A-8B79-FD57D4EC9E0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323B-89CF-4F1A-96D4-8C1EAE5F23BE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9BF3-B4FC-4A55-808E-EE5F6A68E25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A5B97-46BE-4098-B6AA-69B7D04E424D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79627-DA54-49CA-9310-1A7E5EB6749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CFCC-8405-4E58-ABF3-BFAA83A4977C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01731-03F1-412F-9644-853A9FF2ED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3AA60-F071-4D72-A194-AAE1BEC212DB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8309-A4AD-4704-A9DA-EDBD7622B6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E714-614D-4116-B0CB-EC4F247AB3A9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8AA2C-A515-453D-9379-C51642AFA0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A48A5-312B-4B20-B01B-E930A6B6C43B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40E4D-9D12-49EB-B526-D225CC340B9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10CB2-541D-4D03-8544-9561BED4ABF5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D2D67E-19EE-4C2B-B533-4269811F8A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0.jpe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ok 3" descr="familyandfriends_level04_ban.gif"/>
          <p:cNvPicPr>
            <a:picLocks noChangeAspect="1"/>
          </p:cNvPicPr>
          <p:nvPr/>
        </p:nvPicPr>
        <p:blipFill>
          <a:blip r:embed="rId2">
            <a:lum bright="26000"/>
          </a:blip>
          <a:srcRect/>
          <a:stretch>
            <a:fillRect/>
          </a:stretch>
        </p:blipFill>
        <p:spPr bwMode="auto">
          <a:xfrm>
            <a:off x="642910" y="2214554"/>
            <a:ext cx="7572428" cy="357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92933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PHONICS </a:t>
            </a:r>
            <a:r>
              <a:rPr lang="sk-SK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SPELLING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-LL, -RR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ANGLICKÝ JAZYK – 9.ROČNÍK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Mgr</a:t>
            </a:r>
            <a:r>
              <a:rPr lang="sk-SK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Daniela </a:t>
            </a:r>
            <a:r>
              <a:rPr lang="sk-SK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Vallušová</a:t>
            </a:r>
            <a:endParaRPr lang="sk-SK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obsahu 2"/>
          <p:cNvSpPr>
            <a:spLocks noGrp="1"/>
          </p:cNvSpPr>
          <p:nvPr>
            <p:ph idx="1"/>
          </p:nvPr>
        </p:nvSpPr>
        <p:spPr>
          <a:xfrm>
            <a:off x="457200" y="428625"/>
            <a:ext cx="8258175" cy="6000771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VOCABULARY – SLOVNÍČEK</a:t>
            </a: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https://www.youtube.com/watch?v=1uiaMsTnys8</a:t>
            </a: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Obrázok 4" descr="depositphotos_14048059-stock-illustration-shiny-golden-christmas-be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150018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Obrázok 5" descr="image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1500188"/>
            <a:ext cx="2619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Obrázok 3" descr="images (1)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50" y="1500188"/>
            <a:ext cx="2000250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BlokTextu 6"/>
          <p:cNvSpPr txBox="1">
            <a:spLocks noChangeArrowheads="1"/>
          </p:cNvSpPr>
          <p:nvPr/>
        </p:nvSpPr>
        <p:spPr bwMode="auto">
          <a:xfrm>
            <a:off x="1000125" y="4214813"/>
            <a:ext cx="192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>
                <a:latin typeface="Times New Roman" pitchFamily="18" charset="0"/>
                <a:cs typeface="Times New Roman" pitchFamily="18" charset="0"/>
              </a:rPr>
              <a:t>smell - vôňa</a:t>
            </a:r>
          </a:p>
        </p:txBody>
      </p:sp>
      <p:sp>
        <p:nvSpPr>
          <p:cNvPr id="3079" name="BlokTextu 7"/>
          <p:cNvSpPr txBox="1">
            <a:spLocks noChangeArrowheads="1"/>
          </p:cNvSpPr>
          <p:nvPr/>
        </p:nvSpPr>
        <p:spPr bwMode="auto">
          <a:xfrm>
            <a:off x="3643313" y="4286250"/>
            <a:ext cx="192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>
                <a:latin typeface="Times New Roman" pitchFamily="18" charset="0"/>
                <a:cs typeface="Times New Roman" pitchFamily="18" charset="0"/>
              </a:rPr>
              <a:t>bell - zvon</a:t>
            </a:r>
          </a:p>
        </p:txBody>
      </p:sp>
      <p:sp>
        <p:nvSpPr>
          <p:cNvPr id="3080" name="BlokTextu 8"/>
          <p:cNvSpPr txBox="1">
            <a:spLocks noChangeArrowheads="1"/>
          </p:cNvSpPr>
          <p:nvPr/>
        </p:nvSpPr>
        <p:spPr bwMode="auto">
          <a:xfrm>
            <a:off x="6286500" y="4286250"/>
            <a:ext cx="192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>
                <a:latin typeface="Times New Roman" pitchFamily="18" charset="0"/>
                <a:cs typeface="Times New Roman" pitchFamily="18" charset="0"/>
              </a:rPr>
              <a:t>shell - mušľa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obsahu 2"/>
          <p:cNvSpPr>
            <a:spLocks noGrp="1"/>
          </p:cNvSpPr>
          <p:nvPr>
            <p:ph idx="1"/>
          </p:nvPr>
        </p:nvSpPr>
        <p:spPr>
          <a:xfrm>
            <a:off x="457200" y="427528"/>
            <a:ext cx="8229600" cy="600077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VOCABULARY – SLOVNÍČEK</a:t>
            </a: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https://www.youtube.com/watch?v=1uiaMsTnys8</a:t>
            </a: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Obrázok 3" descr="antique-silver-wall-mirror-36cm-x-55cm_MM2953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500174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Obrázok 4" descr="stiahnuť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1500192"/>
            <a:ext cx="24907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Obrázok 5" descr="Why-we-like-cherries-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63" y="1525592"/>
            <a:ext cx="1643062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BlokTextu 6"/>
          <p:cNvSpPr txBox="1">
            <a:spLocks noChangeArrowheads="1"/>
          </p:cNvSpPr>
          <p:nvPr/>
        </p:nvSpPr>
        <p:spPr bwMode="auto">
          <a:xfrm>
            <a:off x="928688" y="4429125"/>
            <a:ext cx="2357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>
                <a:latin typeface="Times New Roman" pitchFamily="18" charset="0"/>
                <a:cs typeface="Times New Roman" pitchFamily="18" charset="0"/>
              </a:rPr>
              <a:t>mirror - zrkadlo</a:t>
            </a:r>
          </a:p>
        </p:txBody>
      </p:sp>
      <p:sp>
        <p:nvSpPr>
          <p:cNvPr id="4103" name="BlokTextu 7"/>
          <p:cNvSpPr txBox="1">
            <a:spLocks noChangeArrowheads="1"/>
          </p:cNvSpPr>
          <p:nvPr/>
        </p:nvSpPr>
        <p:spPr bwMode="auto">
          <a:xfrm>
            <a:off x="4071938" y="4429125"/>
            <a:ext cx="2357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>
                <a:latin typeface="Times New Roman" pitchFamily="18" charset="0"/>
                <a:cs typeface="Times New Roman" pitchFamily="18" charset="0"/>
              </a:rPr>
              <a:t>carrot - mrkva</a:t>
            </a:r>
          </a:p>
        </p:txBody>
      </p:sp>
      <p:sp>
        <p:nvSpPr>
          <p:cNvPr id="4104" name="BlokTextu 8"/>
          <p:cNvSpPr txBox="1">
            <a:spLocks noChangeArrowheads="1"/>
          </p:cNvSpPr>
          <p:nvPr/>
        </p:nvSpPr>
        <p:spPr bwMode="auto">
          <a:xfrm>
            <a:off x="6786563" y="4429125"/>
            <a:ext cx="2357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>
                <a:latin typeface="Times New Roman" pitchFamily="18" charset="0"/>
                <a:cs typeface="Times New Roman" pitchFamily="18" charset="0"/>
              </a:rPr>
              <a:t>cherry - čerešňa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obsah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71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LISTEN AND READ</a:t>
            </a: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I´m waiting at the door, looking in the mirror and brushing my hair. We´re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going to the beach with my friend today!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I´m going to take my doll.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Her name is Carrie.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We´ve got a picnic: sandwiches, 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cheese, carrots and charries.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We´re going to look for shells 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and smell the sea air.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Oh! I can hear the doorbell.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My friend is here</a:t>
            </a:r>
          </a:p>
          <a:p>
            <a:pPr algn="just" eaLnBrk="1" hangingPunct="1">
              <a:buFont typeface="Arial" charset="0"/>
              <a:buNone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https://www.youtube.com/watch?v=1uiaMsTnys8</a:t>
            </a:r>
          </a:p>
          <a:p>
            <a:pPr algn="ctr" eaLnBrk="1" hangingPunct="1">
              <a:buFont typeface="Arial" charset="0"/>
              <a:buNone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Obrázok 2" descr="T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2143125"/>
            <a:ext cx="42656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4071938" y="2714625"/>
            <a:ext cx="500062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4071938" y="2643188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148" name="Zástupný symbol obsah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MATCH AND WRITE</a:t>
            </a:r>
          </a:p>
          <a:p>
            <a:pPr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bell                                               .............</a:t>
            </a: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                                              LL</a:t>
            </a:r>
          </a:p>
          <a:p>
            <a:pPr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                      ...........                                 ...........</a:t>
            </a:r>
          </a:p>
          <a:p>
            <a:pPr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                                              RR</a:t>
            </a:r>
          </a:p>
          <a:p>
            <a:pPr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                       ...........                                 ........... </a:t>
            </a: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Obrázok 3" descr="depositphotos_14048059-stock-illustration-shiny-golden-christmas-bel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071563"/>
            <a:ext cx="13573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Obrázok 4" descr="images (2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2786063"/>
            <a:ext cx="13573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Obrázok 5" descr="Why-we-like-cherries-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529138"/>
            <a:ext cx="1285875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Obrázok 6" descr="antique-silver-wall-mirror-36cm-x-55cm_MM29531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1000125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Obrázok 7" descr="images (1)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57329" y="2786063"/>
            <a:ext cx="14573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Obrázok 8" descr="stiahnuť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28096" y="4643438"/>
            <a:ext cx="157638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Rovná spojovacia šípka 12"/>
          <p:cNvCxnSpPr/>
          <p:nvPr/>
        </p:nvCxnSpPr>
        <p:spPr>
          <a:xfrm>
            <a:off x="2857500" y="2000250"/>
            <a:ext cx="1214438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sahu 2"/>
          <p:cNvSpPr>
            <a:spLocks noGrp="1"/>
          </p:cNvSpPr>
          <p:nvPr>
            <p:ph idx="1"/>
          </p:nvPr>
        </p:nvSpPr>
        <p:spPr>
          <a:xfrm>
            <a:off x="457200" y="428603"/>
            <a:ext cx="8229600" cy="600079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ADVERBS – PRÍSLOVKY</a:t>
            </a:r>
          </a:p>
          <a:p>
            <a:pPr algn="ctr" eaLnBrk="1" hangingPunct="1">
              <a:buFont typeface="Arial" charset="0"/>
              <a:buNone/>
            </a:pP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príslovky nám dopĺňajú slovesá. Pýtame sa na ne otázkou: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AKO?</a:t>
            </a:r>
          </a:p>
          <a:p>
            <a:pPr algn="just" eaLnBrk="1" hangingPunct="1">
              <a:buFontTx/>
              <a:buChar char="-"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príslovky sa väčšinou tvoria z prídavných mien a to pridaním koncovky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Char char="-"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napríklad: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quick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quick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careful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careful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endParaRPr lang="sk-SK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príslovky, ktoré sa tvoria z prídavných mien zakončených na </a:t>
            </a:r>
            <a:r>
              <a:rPr lang="sk-SK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–y, -y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sa mení </a:t>
            </a:r>
          </a:p>
          <a:p>
            <a:pPr eaLnBrk="1" hangingPunct="1">
              <a:buFont typeface="Arial" charset="0"/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na</a:t>
            </a:r>
            <a:r>
              <a:rPr lang="sk-SK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–i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a za ním nasleduje koncovka </a:t>
            </a:r>
            <a:r>
              <a:rPr lang="sk-SK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k-SK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endParaRPr lang="sk-SK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sk-SK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napríklad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easy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easily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, happy -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happily</a:t>
            </a: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endParaRPr lang="sk-SK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sk-SK" sz="2400" b="1" u="sng" dirty="0" smtClean="0">
                <a:latin typeface="Times New Roman" pitchFamily="18" charset="0"/>
                <a:cs typeface="Times New Roman" pitchFamily="18" charset="0"/>
              </a:rPr>
              <a:t>REGULAR  ADVERBS: + LY</a:t>
            </a:r>
          </a:p>
          <a:p>
            <a:pPr eaLnBrk="1" hangingPunct="1"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slow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ran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slow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k-SK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quiet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talked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quiet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happy 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smiled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happi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careful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careful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k-SK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sk-SK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sk-SK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obsahu 2"/>
          <p:cNvSpPr>
            <a:spLocks noGrp="1"/>
          </p:cNvSpPr>
          <p:nvPr>
            <p:ph idx="1"/>
          </p:nvPr>
        </p:nvSpPr>
        <p:spPr>
          <a:xfrm>
            <a:off x="542267" y="428604"/>
            <a:ext cx="8072465" cy="600079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just" eaLnBrk="1" hangingPunct="1">
              <a:buFontTx/>
              <a:buChar char="-"/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pozor –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nie všetky slová, ktoré končia na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sú príslovky</a:t>
            </a:r>
          </a:p>
          <a:p>
            <a:pPr algn="just" eaLnBrk="1" hangingPunct="1">
              <a:buFontTx/>
              <a:buChar char="-"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napríklad: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riendly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priateľský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lovely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pekný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silly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– hlúpy</a:t>
            </a:r>
          </a:p>
          <a:p>
            <a:pPr algn="just" eaLnBrk="1" hangingPunct="1">
              <a:buFont typeface="Arial" charset="0"/>
              <a:buNone/>
            </a:pP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lonely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osamelý 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sk-SK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sk-SK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sk-SK" sz="2400" b="1" u="sng" dirty="0" smtClean="0">
                <a:latin typeface="Times New Roman" pitchFamily="18" charset="0"/>
                <a:cs typeface="Times New Roman" pitchFamily="18" charset="0"/>
              </a:rPr>
              <a:t>IRREGULAR  ADVERBS</a:t>
            </a:r>
          </a:p>
          <a:p>
            <a:pPr algn="just" eaLnBrk="1" hangingPunct="1">
              <a:buFontTx/>
              <a:buChar char="-"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niektoré príslovky sú nepravidelné a teda nie sú  zakončené na 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Char char="-"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napríklad: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hard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played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ran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Arial" charset="0"/>
              <a:buNone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321</Words>
  <Application>Microsoft Office PowerPoint</Application>
  <PresentationFormat>Prezentácia na obrazovke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 Valluš</dc:creator>
  <cp:lastModifiedBy>Juraj Valluš</cp:lastModifiedBy>
  <cp:revision>22</cp:revision>
  <dcterms:created xsi:type="dcterms:W3CDTF">2020-11-11T06:33:50Z</dcterms:created>
  <dcterms:modified xsi:type="dcterms:W3CDTF">2020-11-12T11:31:53Z</dcterms:modified>
</cp:coreProperties>
</file>