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A45D-EC28-4881-BF24-7E8D2849BEB8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8B90691E-956E-43D7-BFB4-8B0AB211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00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A45D-EC28-4881-BF24-7E8D2849BEB8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691E-956E-43D7-BFB4-8B0AB211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37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A45D-EC28-4881-BF24-7E8D2849BEB8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691E-956E-43D7-BFB4-8B0AB211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29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A45D-EC28-4881-BF24-7E8D2849BEB8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691E-956E-43D7-BFB4-8B0AB211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15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347A45D-EC28-4881-BF24-7E8D2849BEB8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B90691E-956E-43D7-BFB4-8B0AB211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19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A45D-EC28-4881-BF24-7E8D2849BEB8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691E-956E-43D7-BFB4-8B0AB211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09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A45D-EC28-4881-BF24-7E8D2849BEB8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691E-956E-43D7-BFB4-8B0AB211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76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A45D-EC28-4881-BF24-7E8D2849BEB8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691E-956E-43D7-BFB4-8B0AB211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27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A45D-EC28-4881-BF24-7E8D2849BEB8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691E-956E-43D7-BFB4-8B0AB211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1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A45D-EC28-4881-BF24-7E8D2849BEB8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691E-956E-43D7-BFB4-8B0AB211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3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A45D-EC28-4881-BF24-7E8D2849BEB8}" type="datetimeFigureOut">
              <a:rPr lang="en-GB" smtClean="0"/>
              <a:t>12/12/2023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691E-956E-43D7-BFB4-8B0AB211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47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347A45D-EC28-4881-BF24-7E8D2849BEB8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8B90691E-956E-43D7-BFB4-8B0AB2114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17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Marianna_Nowicka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BE6F27A-9FF5-4980-31A8-59B4E09C3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Californian FB" panose="0207040306080B030204" pitchFamily="18" charset="0"/>
              </a:rPr>
              <a:t>Marianna Nowicka</a:t>
            </a:r>
            <a:br>
              <a:rPr lang="pl-PL" dirty="0">
                <a:latin typeface="Californian FB" panose="0207040306080B030204" pitchFamily="18" charset="0"/>
              </a:rPr>
            </a:br>
            <a:r>
              <a:rPr lang="pl-PL" dirty="0">
                <a:latin typeface="Californian FB" panose="0207040306080B030204" pitchFamily="18" charset="0"/>
              </a:rPr>
              <a:t>„Magda”</a:t>
            </a:r>
            <a:endParaRPr lang="en-GB" dirty="0">
              <a:latin typeface="Californian FB" panose="0207040306080B0302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27F7D6BF-57AB-E4BF-27B2-AD54FF2816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latin typeface="Book Antiqua" panose="02040602050305030304" pitchFamily="18" charset="0"/>
              </a:rPr>
              <a:t>1923-2021</a:t>
            </a:r>
            <a:endParaRPr lang="en-GB" dirty="0">
              <a:latin typeface="Book Antiqua" panose="02040602050305030304" pitchFamily="18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="" xmlns:a16="http://schemas.microsoft.com/office/drawing/2014/main" id="{B6135901-4C6C-CEB1-9EFB-7E198426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746070" cy="17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>
            <a:extLst>
              <a:ext uri="{FF2B5EF4-FFF2-40B4-BE49-F238E27FC236}">
                <a16:creationId xmlns="" xmlns:a16="http://schemas.microsoft.com/office/drawing/2014/main" id="{06A9975F-64BD-D1EE-A816-0E1725F8C3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B91E5B9F-9D56-80C3-9EF4-DDDAC5C36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0030" y="3354973"/>
            <a:ext cx="3707675" cy="27807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5CCBFC2B-8410-7703-F78E-391AA4266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6999" y="116858"/>
            <a:ext cx="1705078" cy="1521454"/>
          </a:xfrm>
          <a:prstGeom prst="rect">
            <a:avLst/>
          </a:prstGeom>
          <a:noFill/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871CFA4B-AA87-F708-E1D8-8A57DDD7940D}"/>
              </a:ext>
            </a:extLst>
          </p:cNvPr>
          <p:cNvSpPr txBox="1"/>
          <p:nvPr/>
        </p:nvSpPr>
        <p:spPr>
          <a:xfrm>
            <a:off x="701336" y="5079007"/>
            <a:ext cx="69321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  <a:latin typeface="Avenir Next LT Pro Light" panose="020B0304020202020204" pitchFamily="34" charset="-18"/>
              </a:rPr>
              <a:t>Projekt KOBIECE OBLICZE BŁONIA</a:t>
            </a:r>
          </a:p>
          <a:p>
            <a:endParaRPr lang="pl-PL" sz="3200" b="1" dirty="0">
              <a:solidFill>
                <a:schemeClr val="tx1"/>
              </a:solidFill>
              <a:latin typeface="Avenir Next LT Pro Light" panose="020B0304020202020204" pitchFamily="34" charset="-18"/>
            </a:endParaRPr>
          </a:p>
          <a:p>
            <a:r>
              <a:rPr lang="pl-PL" sz="3200" b="1" dirty="0">
                <a:solidFill>
                  <a:schemeClr val="tx1"/>
                </a:solidFill>
                <a:latin typeface="Avenir Next LT Pro Light" panose="020B0304020202020204" pitchFamily="34" charset="-18"/>
              </a:rPr>
              <a:t>Autor: Weronika </a:t>
            </a:r>
            <a:r>
              <a:rPr lang="pl-PL" sz="3200" b="1" dirty="0" err="1">
                <a:solidFill>
                  <a:schemeClr val="tx1"/>
                </a:solidFill>
                <a:latin typeface="Avenir Next LT Pro Light" panose="020B0304020202020204" pitchFamily="34" charset="-18"/>
              </a:rPr>
              <a:t>Pyśniak</a:t>
            </a:r>
            <a:endParaRPr lang="pl-PL" sz="3200" b="1" dirty="0">
              <a:solidFill>
                <a:schemeClr val="tx1"/>
              </a:solidFill>
              <a:latin typeface="Avenir Next LT Pro Light" panose="020B03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1704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7C390EF4-F852-3A1D-CAFC-C856A3BB6AA6}"/>
              </a:ext>
            </a:extLst>
          </p:cNvPr>
          <p:cNvSpPr txBox="1"/>
          <p:nvPr/>
        </p:nvSpPr>
        <p:spPr>
          <a:xfrm>
            <a:off x="3728620" y="514905"/>
            <a:ext cx="5424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Californian FB" panose="0207040306080B030204" pitchFamily="18" charset="0"/>
              </a:rPr>
              <a:t>LATA DZIECIŃSTWA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8A0F584D-AB11-7A73-C779-A360400A9080}"/>
              </a:ext>
            </a:extLst>
          </p:cNvPr>
          <p:cNvSpPr txBox="1"/>
          <p:nvPr/>
        </p:nvSpPr>
        <p:spPr>
          <a:xfrm>
            <a:off x="949911" y="1222791"/>
            <a:ext cx="6960092" cy="55399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Candara Light" panose="020E0502030303020204" pitchFamily="34" charset="0"/>
              </a:rPr>
              <a:t>Urodziła się 10.09.1923r. w Błoniu.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Candara Light" panose="020E0502030303020204" pitchFamily="34" charset="0"/>
              </a:rPr>
              <a:t>Ojciec Jan był strażakiem, matka Zofia.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Candara Light" panose="020E0502030303020204" pitchFamily="34" charset="0"/>
              </a:rPr>
              <a:t>Rodzina katolicka, patriotyczna.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Candara Light" panose="020E0502030303020204" pitchFamily="34" charset="0"/>
              </a:rPr>
              <a:t>Troje rodzeństwa; jeden z braci Dionizy, pseudonim „Lotka” brał udział w Powstaniu Warszawskim, zginął w obozie jenieckim w styczniu 1945r. w wieku 28 lat.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Candara Light" panose="020E0502030303020204" pitchFamily="34" charset="0"/>
              </a:rPr>
              <a:t>W 1937r. ukończyła w Błoniu szkołę podstawową, rozpoczęła naukę w gimnazjum przy ul. Mazowieckiej w Warszawie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Candara Light" panose="020E0502030303020204" pitchFamily="34" charset="0"/>
              </a:rPr>
              <a:t>Od 8 roku życia była harcerką.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Candara Light" panose="020E0502030303020204" pitchFamily="34" charset="0"/>
              </a:rPr>
              <a:t>Na początku 1939r. przeszła kurs ratowania sanitarnego na wypadek nalotów lotniczych i gazowych</a:t>
            </a:r>
          </a:p>
          <a:p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C678409C-20D1-6C7D-58F5-7C643D538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09" y="1264595"/>
            <a:ext cx="2737280" cy="42325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BE83AB53-BAAF-55C1-895E-9E0D14DF45F8}"/>
              </a:ext>
            </a:extLst>
          </p:cNvPr>
          <p:cNvSpPr txBox="1"/>
          <p:nvPr/>
        </p:nvSpPr>
        <p:spPr>
          <a:xfrm>
            <a:off x="8211846" y="5593405"/>
            <a:ext cx="388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ndara Light" panose="020E0502030303020204" pitchFamily="34" charset="0"/>
              </a:rPr>
              <a:t>Zdjęcie ze zbiorów Muzeum Ziemi Błońskiej</a:t>
            </a:r>
          </a:p>
        </p:txBody>
      </p:sp>
    </p:spTree>
    <p:extLst>
      <p:ext uri="{BB962C8B-B14F-4D97-AF65-F5344CB8AC3E}">
        <p14:creationId xmlns:p14="http://schemas.microsoft.com/office/powerpoint/2010/main" val="388360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782F1A1-0FA5-3D21-F06A-3110727E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2" y="195309"/>
            <a:ext cx="10524566" cy="923277"/>
          </a:xfrm>
        </p:spPr>
        <p:txBody>
          <a:bodyPr>
            <a:normAutofit/>
          </a:bodyPr>
          <a:lstStyle/>
          <a:p>
            <a:r>
              <a:rPr lang="pl-PL" b="1" dirty="0">
                <a:latin typeface="Californian FB" panose="0207040306080B030204" pitchFamily="18" charset="0"/>
              </a:rPr>
              <a:t>LATA WOJNY</a:t>
            </a:r>
            <a:endParaRPr lang="en-GB" b="1" dirty="0">
              <a:latin typeface="Californian FB" panose="0207040306080B0302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D7B0C25-C928-FF47-3AE2-CCB87E73D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118587"/>
            <a:ext cx="5415379" cy="5053614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l-PL" dirty="0">
                <a:latin typeface="Candara Light" panose="020E0502030303020204" pitchFamily="34" charset="0"/>
              </a:rPr>
              <a:t>W pierwszych dniach września </a:t>
            </a:r>
            <a:r>
              <a:rPr lang="pl-PL" dirty="0" smtClean="0">
                <a:latin typeface="Candara Light" panose="020E0502030303020204" pitchFamily="34" charset="0"/>
              </a:rPr>
              <a:t>1939r</a:t>
            </a:r>
            <a:r>
              <a:rPr lang="pl-PL" dirty="0">
                <a:latin typeface="Candara Light" panose="020E0502030303020204" pitchFamily="34" charset="0"/>
              </a:rPr>
              <a:t>. Obsługiwała punkt szpitalny uruchomiony na dworcu kolejowym w Błoniu.</a:t>
            </a:r>
          </a:p>
          <a:p>
            <a:r>
              <a:rPr lang="pl-PL" dirty="0">
                <a:latin typeface="Candara Light" panose="020E0502030303020204" pitchFamily="34" charset="0"/>
              </a:rPr>
              <a:t>W trakcie  polskiej wojny obronnej we Wrześniu 1939 służyła jako harcerka Sanitariuszka w Szpitalu ujazdowskim w Warszawie</a:t>
            </a:r>
          </a:p>
          <a:p>
            <a:r>
              <a:rPr lang="pl-PL" dirty="0">
                <a:latin typeface="Candara Light" panose="020E0502030303020204" pitchFamily="34" charset="0"/>
              </a:rPr>
              <a:t>W połowie </a:t>
            </a:r>
            <a:r>
              <a:rPr lang="pl-PL" dirty="0" smtClean="0">
                <a:latin typeface="Candara Light" panose="020E0502030303020204" pitchFamily="34" charset="0"/>
              </a:rPr>
              <a:t>października </a:t>
            </a:r>
            <a:r>
              <a:rPr lang="pl-PL" dirty="0">
                <a:latin typeface="Candara Light" panose="020E0502030303020204" pitchFamily="34" charset="0"/>
              </a:rPr>
              <a:t>1939r. wróciła do Błonia.</a:t>
            </a:r>
          </a:p>
          <a:p>
            <a:r>
              <a:rPr lang="pl-PL" dirty="0">
                <a:latin typeface="Candara Light" panose="020E0502030303020204" pitchFamily="34" charset="0"/>
              </a:rPr>
              <a:t>W wieku </a:t>
            </a:r>
            <a:r>
              <a:rPr lang="pl-PL" dirty="0" smtClean="0">
                <a:latin typeface="Candara Light" panose="020E0502030303020204" pitchFamily="34" charset="0"/>
              </a:rPr>
              <a:t>18 </a:t>
            </a:r>
            <a:r>
              <a:rPr lang="pl-PL" dirty="0">
                <a:latin typeface="Candara Light" panose="020E0502030303020204" pitchFamily="34" charset="0"/>
              </a:rPr>
              <a:t>lat złożyła przysięgę AK.</a:t>
            </a:r>
          </a:p>
          <a:p>
            <a:r>
              <a:rPr lang="pl-PL" dirty="0">
                <a:latin typeface="Candara Light" panose="020E0502030303020204" pitchFamily="34" charset="0"/>
              </a:rPr>
              <a:t> W okresie okupacji niemieckiej uczestniczyła w konspiracji w ramach Wojskowej Służby kobiet na terenie Błonia, organizacji zajmującej się pomocą sanitarną, kolportażem broni i prasy. </a:t>
            </a:r>
          </a:p>
          <a:p>
            <a:r>
              <a:rPr lang="pl-PL" dirty="0">
                <a:latin typeface="Candara Light" panose="020E0502030303020204" pitchFamily="34" charset="0"/>
              </a:rPr>
              <a:t>Brała udział w akcjach dywersyjnych przeprowadzonych wokół Błonia.</a:t>
            </a:r>
          </a:p>
          <a:p>
            <a:r>
              <a:rPr lang="pl-PL" dirty="0">
                <a:latin typeface="Candara Light" panose="020E0502030303020204" pitchFamily="34" charset="0"/>
              </a:rPr>
              <a:t>Przyjaźniła się ze Stanisławą </a:t>
            </a:r>
            <a:r>
              <a:rPr lang="pl-PL" dirty="0" err="1">
                <a:latin typeface="Candara Light" panose="020E0502030303020204" pitchFamily="34" charset="0"/>
              </a:rPr>
              <a:t>Przybyszówną</a:t>
            </a:r>
            <a:r>
              <a:rPr lang="pl-PL" dirty="0">
                <a:latin typeface="Candara Light" panose="020E0502030303020204" pitchFamily="34" charset="0"/>
              </a:rPr>
              <a:t>, siostrą Edwarda Przybysza.</a:t>
            </a:r>
          </a:p>
          <a:p>
            <a:r>
              <a:rPr lang="pl-PL" dirty="0">
                <a:latin typeface="Candara Light" panose="020E0502030303020204" pitchFamily="34" charset="0"/>
              </a:rPr>
              <a:t>Za działalność konspiracyjną odznaczona Krzyżem AK, Krzyżem Partyzanckim, Medalem Pro </a:t>
            </a:r>
            <a:r>
              <a:rPr lang="pl-PL" dirty="0" err="1">
                <a:latin typeface="Candara Light" panose="020E0502030303020204" pitchFamily="34" charset="0"/>
              </a:rPr>
              <a:t>Memoria</a:t>
            </a:r>
            <a:r>
              <a:rPr lang="pl-PL" dirty="0">
                <a:latin typeface="Candara Light" panose="020E0502030303020204" pitchFamily="34" charset="0"/>
              </a:rPr>
              <a:t>.</a:t>
            </a:r>
          </a:p>
          <a:p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D9F0454E-B45C-C17D-8481-146E05BCC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75" y="1118586"/>
            <a:ext cx="2932768" cy="210273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2244CDA6-D8C4-94EC-63A2-3163D174D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57" y="1428839"/>
            <a:ext cx="2020528" cy="251700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13AEFD5-1F33-7FC4-7485-D1517CE3B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62" y="3865941"/>
            <a:ext cx="2144112" cy="25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6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9B85EA5-0158-A962-85C2-06D22B0B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218" y="221942"/>
            <a:ext cx="9983029" cy="1162975"/>
          </a:xfrm>
        </p:spPr>
        <p:txBody>
          <a:bodyPr/>
          <a:lstStyle/>
          <a:p>
            <a:r>
              <a:rPr lang="pl-PL" dirty="0">
                <a:latin typeface="Californian FB" panose="0207040306080B030204" pitchFamily="18" charset="0"/>
              </a:rPr>
              <a:t>LATA POWOJENNE</a:t>
            </a:r>
            <a:endParaRPr lang="en-GB" dirty="0">
              <a:latin typeface="Californian FB" panose="0207040306080B0302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BE978BA-BCDA-C622-FA3C-DBD755F3D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9" y="1189608"/>
            <a:ext cx="5326602" cy="5446450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Candara Light" panose="020E0502030303020204" pitchFamily="34" charset="0"/>
              </a:rPr>
              <a:t>Wyszła za mąż za Zygmunta Nowickiego „Mikołaja” – działacza konspiracyjnego  i opiekuna punktu rozdziału konspiracyjnej prasy w składzie materiałów budowanych i opałowych.</a:t>
            </a:r>
          </a:p>
          <a:p>
            <a:r>
              <a:rPr lang="pl-PL" dirty="0">
                <a:latin typeface="Candara Light" panose="020E0502030303020204" pitchFamily="34" charset="0"/>
              </a:rPr>
              <a:t>Aktywnie działała w harcerstwie (już tuż po wojnie prowadziła obóz w Karpnikach i </a:t>
            </a:r>
            <a:r>
              <a:rPr lang="pl-PL" dirty="0" err="1">
                <a:latin typeface="Candara Light" panose="020E0502030303020204" pitchFamily="34" charset="0"/>
              </a:rPr>
              <a:t>Młynowie</a:t>
            </a:r>
            <a:r>
              <a:rPr lang="pl-PL" dirty="0">
                <a:latin typeface="Candara Light" panose="020E0502030303020204" pitchFamily="34" charset="0"/>
              </a:rPr>
              <a:t>).</a:t>
            </a:r>
          </a:p>
          <a:p>
            <a:r>
              <a:rPr lang="pl-PL" dirty="0">
                <a:latin typeface="Candara Light" panose="020E0502030303020204" pitchFamily="34" charset="0"/>
              </a:rPr>
              <a:t>Porucznik Wojska Polskiego w stanie spoczynku.</a:t>
            </a:r>
          </a:p>
          <a:p>
            <a:r>
              <a:rPr lang="pl-PL" dirty="0">
                <a:latin typeface="Candara Light" panose="020E0502030303020204" pitchFamily="34" charset="0"/>
              </a:rPr>
              <a:t>Przez 30 lat pracowała w błońskiej Mleczarni.</a:t>
            </a:r>
          </a:p>
          <a:p>
            <a:r>
              <a:rPr lang="pl-PL" dirty="0">
                <a:latin typeface="Candara Light" panose="020E0502030303020204" pitchFamily="34" charset="0"/>
              </a:rPr>
              <a:t>Od 1990r.- Wiceprezeska środowiska błońskiego Światowego Związku Żołnierzy AK</a:t>
            </a:r>
          </a:p>
          <a:p>
            <a:r>
              <a:rPr lang="pl-PL" dirty="0">
                <a:latin typeface="Candara Light" panose="020E0502030303020204" pitchFamily="34" charset="0"/>
              </a:rPr>
              <a:t>Aktywny członek Towarzystwa Przyjaciół Ziemi Błońskiej (1989-91 – członek Zarządu; 1987-1989 i 1991- 1993 – członek Komisji Rewizyjnej TPZB)</a:t>
            </a:r>
          </a:p>
          <a:p>
            <a:r>
              <a:rPr lang="pl-PL" dirty="0">
                <a:latin typeface="Candara Light" panose="020E0502030303020204" pitchFamily="34" charset="0"/>
              </a:rPr>
              <a:t>2017r. – przyznano jej tytuł Honorowej Obywatelki Błonia.</a:t>
            </a:r>
          </a:p>
          <a:p>
            <a:r>
              <a:rPr lang="pl-PL" dirty="0">
                <a:latin typeface="Candara Light" panose="020E0502030303020204" pitchFamily="34" charset="0"/>
              </a:rPr>
              <a:t>Zmarła 17 czerwca </a:t>
            </a:r>
            <a:r>
              <a:rPr lang="pl-PL" dirty="0" smtClean="0">
                <a:latin typeface="Candara Light" panose="020E0502030303020204" pitchFamily="34" charset="0"/>
              </a:rPr>
              <a:t>2021</a:t>
            </a:r>
            <a:r>
              <a:rPr lang="pl-PL" dirty="0" smtClean="0">
                <a:latin typeface="Candara Light" panose="020E0502030303020204" pitchFamily="34" charset="0"/>
              </a:rPr>
              <a:t>r</a:t>
            </a:r>
            <a:r>
              <a:rPr lang="pl-PL" dirty="0">
                <a:latin typeface="Candara Light" panose="020E0502030303020204" pitchFamily="34" charset="0"/>
              </a:rPr>
              <a:t>. Pochowana na cmentarzu w Błoniu.</a:t>
            </a:r>
          </a:p>
          <a:p>
            <a:endParaRPr lang="en-GB" dirty="0">
              <a:latin typeface="Candara Light" panose="020E0502030303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33BC6134-F90F-022A-AD94-D8BE0F30F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00" y="206406"/>
            <a:ext cx="2056357" cy="32225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9AB0F9-9952-C38D-4ACB-983000007704}"/>
              </a:ext>
            </a:extLst>
          </p:cNvPr>
          <p:cNvSpPr txBox="1"/>
          <p:nvPr/>
        </p:nvSpPr>
        <p:spPr>
          <a:xfrm>
            <a:off x="6424476" y="3491862"/>
            <a:ext cx="5086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andara Light" panose="020E0502030303020204" pitchFamily="34" charset="0"/>
              </a:rPr>
              <a:t>M. Nowicka na obozie harcerskim w  Świeciu koło Tucholi 1965r. oraz  wręczająca odznaczenie na obozie w 1967r. – zdjęcia Muzeum Ziemi Błońskiej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C60521BE-7C2D-FA07-9E2E-749AAFDF3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49" y="4230526"/>
            <a:ext cx="3622756" cy="24055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703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3FD40193-5616-FC33-F91B-F9C6BD59F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120" y="279788"/>
            <a:ext cx="3977010" cy="298275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F3B4B25C-72CF-AD9F-B90B-9517AC753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930" y="103820"/>
            <a:ext cx="4059870" cy="541316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AB5C45D9-88B3-5D01-B52D-A7BBB2134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80" y="3595455"/>
            <a:ext cx="4059870" cy="304490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EE36162A-A8AB-60BF-23DE-B622D2115224}"/>
              </a:ext>
            </a:extLst>
          </p:cNvPr>
          <p:cNvSpPr txBox="1"/>
          <p:nvPr/>
        </p:nvSpPr>
        <p:spPr>
          <a:xfrm>
            <a:off x="5823750" y="5601810"/>
            <a:ext cx="585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Candara Light" panose="020E0502030303020204" pitchFamily="34" charset="0"/>
              </a:rPr>
              <a:t>Zdjęcia z uroczystości nadania Honorowego Obywatelstwa Gminy Błonia – zdjęcia Wydział Promocji Gminy Błonie.</a:t>
            </a:r>
          </a:p>
        </p:txBody>
      </p:sp>
    </p:spTree>
    <p:extLst>
      <p:ext uri="{BB962C8B-B14F-4D97-AF65-F5344CB8AC3E}">
        <p14:creationId xmlns:p14="http://schemas.microsoft.com/office/powerpoint/2010/main" val="72026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794C906B-3293-D72B-5E6B-20FA1FB605EF}"/>
              </a:ext>
            </a:extLst>
          </p:cNvPr>
          <p:cNvSpPr txBox="1"/>
          <p:nvPr/>
        </p:nvSpPr>
        <p:spPr>
          <a:xfrm>
            <a:off x="1438182" y="941033"/>
            <a:ext cx="3859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>
                <a:latin typeface="Candara Light" panose="020E0502030303020204" pitchFamily="34" charset="0"/>
              </a:rPr>
              <a:t>BIBLIOGRAFIA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FD611949-E482-EB4D-D102-E59B248C9D67}"/>
              </a:ext>
            </a:extLst>
          </p:cNvPr>
          <p:cNvSpPr txBox="1"/>
          <p:nvPr/>
        </p:nvSpPr>
        <p:spPr>
          <a:xfrm>
            <a:off x="1100831" y="1651247"/>
            <a:ext cx="8815526" cy="38164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i="1" dirty="0">
                <a:latin typeface="Candara Light" panose="020E0502030303020204" pitchFamily="34" charset="0"/>
              </a:rPr>
              <a:t>Obecne. Kobiety w historii Błonia – </a:t>
            </a:r>
            <a:r>
              <a:rPr lang="pl-PL" sz="2800" dirty="0">
                <a:latin typeface="Candara Light" panose="020E0502030303020204" pitchFamily="34" charset="0"/>
              </a:rPr>
              <a:t>katalog wystawy zorganizowanej w Muzeum Ziemi Błońskiej od 8 III do 15 IV 2023r.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Candara Light" panose="020E0502030303020204" pitchFamily="34" charset="0"/>
              </a:rPr>
              <a:t>Smoliński Jan</a:t>
            </a:r>
            <a:r>
              <a:rPr lang="pl-PL" sz="2800" i="1" dirty="0">
                <a:latin typeface="Candara Light" panose="020E0502030303020204" pitchFamily="34" charset="0"/>
              </a:rPr>
              <a:t>: Region Błonie w walce z okupantem hitlerowskim 1939-1945, </a:t>
            </a:r>
            <a:r>
              <a:rPr lang="pl-PL" sz="2800" dirty="0">
                <a:latin typeface="Candara Light" panose="020E0502030303020204" pitchFamily="34" charset="0"/>
              </a:rPr>
              <a:t>Błonie 1994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Candara Light" panose="020E0502030303020204" pitchFamily="34" charset="0"/>
                <a:hlinkClick r:id="rId2"/>
              </a:rPr>
              <a:t>https://pl.wikipedia.org/wiki/Marianna_Nowicka</a:t>
            </a:r>
            <a:endParaRPr lang="pl-PL" sz="2800" dirty="0">
              <a:latin typeface="Candara Light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Candara Light" panose="020E0502030303020204" pitchFamily="34" charset="0"/>
              </a:rPr>
              <a:t>Archiwum Historii Mówionej Muzeum Ziemi Błońskiej – wywiad z Marianną Nowicką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67781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0BACA51-5287-DB3C-72FC-693B43842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509" y="2810691"/>
            <a:ext cx="6711696" cy="5020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Dziękuję za Uwagę!</a:t>
            </a:r>
          </a:p>
          <a:p>
            <a:pPr marL="0" indent="0">
              <a:buNone/>
            </a:pPr>
            <a:endParaRPr lang="pl-PL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- Weronika </a:t>
            </a:r>
            <a:r>
              <a:rPr lang="pl-PL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Pyśniak</a:t>
            </a:r>
            <a:endParaRPr lang="en-GB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68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Drewniana czcionka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TM03090434[[fn=Drewniana czcionka]]</Template>
  <TotalTime>127</TotalTime>
  <Words>432</Words>
  <Application>Microsoft Office PowerPoint</Application>
  <PresentationFormat>Panoramiczny</PresentationFormat>
  <Paragraphs>43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Avenir Next LT Pro Light</vt:lpstr>
      <vt:lpstr>Book Antiqua</vt:lpstr>
      <vt:lpstr>Calibri Light</vt:lpstr>
      <vt:lpstr>Californian FB</vt:lpstr>
      <vt:lpstr>Candara Light</vt:lpstr>
      <vt:lpstr>Wingdings</vt:lpstr>
      <vt:lpstr>Drewniana czcionka</vt:lpstr>
      <vt:lpstr>Marianna Nowicka „Magda”</vt:lpstr>
      <vt:lpstr>Prezentacja programu PowerPoint</vt:lpstr>
      <vt:lpstr>LATA WOJNY</vt:lpstr>
      <vt:lpstr>LATA POWOJENNE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Marianna Nowicka „Magda”</dc:title>
  <dc:creator>Weronika Natalia Pysniak</dc:creator>
  <cp:lastModifiedBy>Aldona Cyranowicz</cp:lastModifiedBy>
  <cp:revision>7</cp:revision>
  <dcterms:created xsi:type="dcterms:W3CDTF">2023-11-26T18:33:13Z</dcterms:created>
  <dcterms:modified xsi:type="dcterms:W3CDTF">2023-12-12T13:57:39Z</dcterms:modified>
</cp:coreProperties>
</file>