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8B0C79-E752-4EEA-A44B-4E95AF427F5C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EF25B5-EBAA-44DC-8E9B-19E43F1C32C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tym roku przywitaliśmy wiosnę kolorowymi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eko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kapeluszami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2786058"/>
            <a:ext cx="8458200" cy="2571768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Witamy </a:t>
            </a:r>
            <a:r>
              <a:rPr lang="pl-PL" sz="3600" dirty="0" smtClean="0"/>
              <a:t>wiosnę                                         </a:t>
            </a:r>
            <a:endParaRPr lang="pl-P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Szkolny konkurs ekologiczny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1"/>
            <a:ext cx="2078224" cy="277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2014542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F:\zdjęcia szkoła\IMG_20230329_15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5"/>
            <a:ext cx="2087333" cy="3929090"/>
          </a:xfrm>
          <a:prstGeom prst="rect">
            <a:avLst/>
          </a:prstGeom>
          <a:noFill/>
        </p:spPr>
      </p:pic>
      <p:pic>
        <p:nvPicPr>
          <p:cNvPr id="1032" name="Picture 8" descr="F:\zdjęcia szkoła\IMG_20230329_145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2286016" cy="361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</a:t>
            </a:r>
            <a:r>
              <a:rPr lang="pl-PL" dirty="0" err="1" smtClean="0"/>
              <a:t>eko</a:t>
            </a:r>
            <a:r>
              <a:rPr lang="pl-PL" dirty="0" smtClean="0"/>
              <a:t> - kapelusze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1"/>
            <a:ext cx="2597383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00201"/>
            <a:ext cx="2341368" cy="24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zdjęcia szkoła\IMG_20230329_15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15611"/>
            <a:ext cx="2571768" cy="3301020"/>
          </a:xfrm>
          <a:prstGeom prst="rect">
            <a:avLst/>
          </a:prstGeom>
          <a:noFill/>
        </p:spPr>
      </p:pic>
      <p:pic>
        <p:nvPicPr>
          <p:cNvPr id="2055" name="Picture 7" descr="F:\zdjęcia szkoła\IMG_20230329_15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345996"/>
            <a:ext cx="2357454" cy="372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17</Words>
  <Application>Microsoft Office PowerPoint</Application>
  <PresentationFormat>Pokaz na ekranie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Wykusz</vt:lpstr>
      <vt:lpstr>W tym roku przywitaliśmy wiosnę kolorowymi eko kapeluszami</vt:lpstr>
      <vt:lpstr>Szkolny konkurs ekologiczny</vt:lpstr>
      <vt:lpstr>Nasze eko - kapelusze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wiosnę</dc:title>
  <dc:creator>Mariola</dc:creator>
  <cp:lastModifiedBy>Mariola</cp:lastModifiedBy>
  <cp:revision>2</cp:revision>
  <dcterms:created xsi:type="dcterms:W3CDTF">2023-03-31T12:11:31Z</dcterms:created>
  <dcterms:modified xsi:type="dcterms:W3CDTF">2023-03-31T12:24:05Z</dcterms:modified>
</cp:coreProperties>
</file>