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547C3-2F12-BFB8-22AC-3482022D467A}" v="1" dt="2023-04-17T17:20:31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c69cc903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c69cc903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c69cc903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c69cc903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c69cc90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c69cc903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c69cc903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2c69cc903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c69cc903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c69cc903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c69cc903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c69cc903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c69cc903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2c69cc903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c69cc903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c69cc903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6866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Jazyková škola</a:t>
            </a:r>
            <a:endParaRPr sz="6866">
              <a:solidFill>
                <a:srgbClr val="FF99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311">
                <a:latin typeface="Amatic SC"/>
                <a:ea typeface="Amatic SC"/>
                <a:cs typeface="Amatic SC"/>
                <a:sym typeface="Amatic SC"/>
              </a:rPr>
              <a:t>ZŠ Polianska 1</a:t>
            </a:r>
            <a:endParaRPr sz="331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835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Program na</a:t>
            </a:r>
            <a:r>
              <a:rPr lang="sk" sz="416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sk" sz="3835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šk. rok</a:t>
            </a:r>
            <a:r>
              <a:rPr lang="sk" sz="416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2023/2024</a:t>
            </a:r>
            <a:endParaRPr sz="416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</a:endParaRPr>
          </a:p>
          <a:p>
            <a:pPr marL="3657600" lvl="0" indent="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2309">
                <a:latin typeface="Amatic SC"/>
                <a:ea typeface="Amatic SC"/>
                <a:cs typeface="Amatic SC"/>
                <a:sym typeface="Amatic SC"/>
              </a:rPr>
              <a:t>Simona Martončíková</a:t>
            </a:r>
            <a:endParaRPr sz="2309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421150" y="-140700"/>
            <a:ext cx="8520600" cy="16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4866">
                <a:latin typeface="Amatic SC"/>
                <a:ea typeface="Amatic SC"/>
                <a:cs typeface="Amatic SC"/>
                <a:sym typeface="Amatic SC"/>
              </a:rPr>
              <a:t>Ponuka jazykových kurzov</a:t>
            </a:r>
            <a:r>
              <a:rPr lang="sk" sz="4866"/>
              <a:t>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1870825"/>
            <a:ext cx="8520600" cy="30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Anglický jazyk (1. a 2. stupeň ZŠ)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Francúzsky jazyk (2. stupeň ZŠ)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Nemecký jazyk (2. stupeň ZŠ)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4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4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Rozsah:</a:t>
            </a:r>
            <a:r>
              <a:rPr lang="sk" sz="2145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2 vyučovacie hodiny za týždeň</a:t>
            </a:r>
            <a:endParaRPr sz="100"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0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2200" b="1">
                <a:latin typeface="Amatic SC"/>
                <a:ea typeface="Amatic SC"/>
                <a:cs typeface="Amatic SC"/>
                <a:sym typeface="Amatic SC"/>
              </a:rPr>
              <a:t>Čo sa môžu deti naučiť v jazykovej škole?</a:t>
            </a:r>
            <a:endParaRPr sz="3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Ako budovať </a:t>
            </a:r>
            <a:r>
              <a:rPr lang="sk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sebavedomie</a:t>
            </a: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motiváciu </a:t>
            </a: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osvojovaní si cudzieho jazyka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625" y="2006638"/>
            <a:ext cx="275272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394"/>
              <a:buFont typeface="Arial"/>
              <a:buNone/>
            </a:pPr>
            <a:r>
              <a:rPr lang="sk" sz="2477" b="1">
                <a:latin typeface="Amatic SC"/>
                <a:ea typeface="Amatic SC"/>
                <a:cs typeface="Amatic SC"/>
                <a:sym typeface="Amatic SC"/>
              </a:rPr>
              <a:t>Čo sa môžu deti naučiť v jazykovej škole?</a:t>
            </a:r>
            <a:endParaRPr sz="357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Ako </a:t>
            </a:r>
            <a:r>
              <a:rPr lang="sk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rozprávať</a:t>
            </a: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cudzím jazykom, aj keď s chybami, </a:t>
            </a:r>
            <a:r>
              <a:rPr lang="sk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od prvého dňa </a:t>
            </a: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kurzu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 ako si nerobiť veľkú hlavu z chýb)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175" y="1537050"/>
            <a:ext cx="2628900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76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2200" b="1">
                <a:latin typeface="Amatic SC"/>
                <a:ea typeface="Amatic SC"/>
                <a:cs typeface="Amatic SC"/>
                <a:sym typeface="Amatic SC"/>
              </a:rPr>
              <a:t>Čo sa môžu deti naučiť v jazykovej škole?</a:t>
            </a:r>
            <a:endParaRPr sz="2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Ako </a:t>
            </a:r>
            <a:r>
              <a:rPr lang="sk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napodobňovať</a:t>
            </a: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zvuky cudzieho jazyka s ľahkosťou a bez toho aby sme sa hanbili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338" y="1645250"/>
            <a:ext cx="254317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394"/>
              <a:buFont typeface="Arial"/>
              <a:buNone/>
            </a:pPr>
            <a:r>
              <a:rPr lang="sk" sz="2477" b="1">
                <a:latin typeface="Amatic SC"/>
                <a:ea typeface="Amatic SC"/>
                <a:cs typeface="Amatic SC"/>
                <a:sym typeface="Amatic SC"/>
              </a:rPr>
              <a:t>Čo sa môžu deti naučiť v jazykovej škole?</a:t>
            </a:r>
            <a:endParaRPr sz="3577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Ako preniesť ‘učenie sa’ cudzieho jazyka </a:t>
            </a:r>
            <a:r>
              <a:rPr lang="sk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z triedy do voľnočasových aktivít</a:t>
            </a:r>
            <a:endParaRPr sz="21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075" y="1770225"/>
            <a:ext cx="2742925" cy="28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2100" b="1">
                <a:latin typeface="Amatic SC"/>
                <a:ea typeface="Amatic SC"/>
                <a:cs typeface="Amatic SC"/>
                <a:sym typeface="Amatic SC"/>
              </a:rPr>
              <a:t>Čo sa môžu deti naučiť v jazykovej škole?</a:t>
            </a:r>
            <a:endParaRPr sz="21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Ako si vyberať a rozvíjať</a:t>
            </a:r>
            <a:r>
              <a:rPr lang="sk" sz="19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záujmy,</a:t>
            </a:r>
            <a:r>
              <a:rPr lang="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ktoré vieme spojiť s osvojovaním si </a:t>
            </a:r>
            <a:r>
              <a:rPr lang="sk" sz="19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cudzieho jazyka</a:t>
            </a:r>
            <a:r>
              <a:rPr lang="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ako napríklad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čítanie kníh, komiksov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hranie a spievanie piesní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pozeranie videí a seriálov s titulkami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sk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Ako </a:t>
            </a:r>
            <a:r>
              <a:rPr lang="sk" sz="19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pravidelne </a:t>
            </a:r>
            <a:r>
              <a:rPr lang="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venovať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s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týmto záujmom svoj čas a vytrvať pri nich.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395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800" y="1518175"/>
            <a:ext cx="3334805" cy="3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2200" b="1">
                <a:latin typeface="Amatic SC"/>
                <a:ea typeface="Amatic SC"/>
                <a:cs typeface="Amatic SC"/>
                <a:sym typeface="Amatic SC"/>
              </a:rPr>
              <a:t>Ako to bude vyzerať v praxi</a:t>
            </a:r>
            <a:endParaRPr sz="3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Jazykové kurzy pre žiakov s rozdelením do skupín podľa jazykových úrovní </a:t>
            </a:r>
            <a:r>
              <a:rPr lang="sk" sz="21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A1 (začiatočník) </a:t>
            </a: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až</a:t>
            </a:r>
            <a:r>
              <a:rPr lang="sk" sz="21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B1 (stredne pokročilý)</a:t>
            </a:r>
            <a:endParaRPr sz="2100"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Lekcie zamerané na preberanie tém, ktoré podnecujú </a:t>
            </a:r>
            <a:r>
              <a:rPr lang="sk" sz="21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konverzáciu</a:t>
            </a:r>
            <a:endParaRPr sz="2100"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Materiály prispôsobené na </a:t>
            </a:r>
            <a:r>
              <a:rPr lang="sk" sz="21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rozvoj čítania a počúvania </a:t>
            </a: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porozumením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prvom mieste dôraz na </a:t>
            </a:r>
            <a:r>
              <a:rPr lang="sk" sz="21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porozumenie významu</a:t>
            </a: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textu/ videa/ piesne, až tak na formu jazyka (gramatika).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851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k" sz="2900">
                <a:latin typeface="Amatic SC"/>
                <a:ea typeface="Amatic SC"/>
                <a:cs typeface="Amatic SC"/>
                <a:sym typeface="Amatic SC"/>
              </a:rPr>
              <a:t>Ďakujem za pozornosť!</a:t>
            </a:r>
            <a:endParaRPr sz="29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150" y="1726938"/>
            <a:ext cx="2733675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04bedb-05df-42d0-afca-a9859de56525">
      <Terms xmlns="http://schemas.microsoft.com/office/infopath/2007/PartnerControls"/>
    </lcf76f155ced4ddcb4097134ff3c332f>
    <Publikovan_x00e9_ xmlns="6204bedb-05df-42d0-afca-a9859de56525" xsi:nil="true"/>
    <Kontrolauroben_x00e1_ xmlns="6204bedb-05df-42d0-afca-a9859de56525">true</Kontrolauroben_x00e1_>
    <TaxCatchAll xmlns="bd4e18ed-2eea-4b9e-8fd5-f6fb7928ac64" xsi:nil="true"/>
    <Hradovan xmlns="6204bedb-05df-42d0-afca-a9859de56525" xsi:nil="true"/>
    <_Flow_SignoffStatus xmlns="6204bedb-05df-42d0-afca-a9859de565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4FDBE6839EFF40B0663B45075FF1D7" ma:contentTypeVersion="19" ma:contentTypeDescription="Umožňuje vytvoriť nový dokument." ma:contentTypeScope="" ma:versionID="d5eb443cfb034c1404f0d54938ba9d44">
  <xsd:schema xmlns:xsd="http://www.w3.org/2001/XMLSchema" xmlns:xs="http://www.w3.org/2001/XMLSchema" xmlns:p="http://schemas.microsoft.com/office/2006/metadata/properties" xmlns:ns2="6204bedb-05df-42d0-afca-a9859de56525" xmlns:ns3="bd4e18ed-2eea-4b9e-8fd5-f6fb7928ac64" targetNamespace="http://schemas.microsoft.com/office/2006/metadata/properties" ma:root="true" ma:fieldsID="e319a3649abb75b8ec81da01c9b545eb" ns2:_="" ns3:_="">
    <xsd:import namespace="6204bedb-05df-42d0-afca-a9859de56525"/>
    <xsd:import namespace="bd4e18ed-2eea-4b9e-8fd5-f6fb7928ac64"/>
    <xsd:element name="properties">
      <xsd:complexType>
        <xsd:sequence>
          <xsd:element name="documentManagement">
            <xsd:complexType>
              <xsd:all>
                <xsd:element ref="ns2:Publikovan_x00e9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Kontrolauroben_x00e1_" minOccurs="0"/>
                <xsd:element ref="ns3:SharedWithUsers" minOccurs="0"/>
                <xsd:element ref="ns3:SharedWithDetail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Hradova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4bedb-05df-42d0-afca-a9859de56525" elementFormDefault="qualified">
    <xsd:import namespace="http://schemas.microsoft.com/office/2006/documentManagement/types"/>
    <xsd:import namespace="http://schemas.microsoft.com/office/infopath/2007/PartnerControls"/>
    <xsd:element name="Publikovan_x00e9_" ma:index="2" nillable="true" ma:displayName="Publikované" ma:format="RadioButtons" ma:internalName="Publikovan_x00e9_">
      <xsd:simpleType>
        <xsd:restriction base="dms:Choice">
          <xsd:enumeration value="ok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Kontrolauroben_x00e1_" ma:index="12" nillable="true" ma:displayName="Kontrola urobená" ma:default="1" ma:format="Dropdown" ma:hidden="true" ma:internalName="Kontrolauroben_x00e1_" ma:readOnly="false">
      <xsd:simpleType>
        <xsd:restriction base="dms:Boolean"/>
      </xsd:simpleType>
    </xsd:element>
    <xsd:element name="_Flow_SignoffStatus" ma:index="16" nillable="true" ma:displayName="Stav odhlásenia" ma:internalName="Stav_x0020_odhl_x00e1_senia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a" ma:readOnly="false" ma:fieldId="{5cf76f15-5ced-4ddc-b409-7134ff3c332f}" ma:taxonomyMulti="true" ma:sspId="8e7e9186-5ca0-4435-836b-5d64c86ec2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Hradovan" ma:index="24" nillable="true" ma:displayName="Hradovan" ma:format="Dropdown" ma:internalName="Hradova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e18ed-2eea-4b9e-8fd5-f6fb7928ac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Zdieľa sa s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Zdieľané s podrobnosťami" ma:hidden="true" ma:internalName="SharedWithDetails" ma:readOnly="true">
      <xsd:simpleType>
        <xsd:restriction base="dms:Note"/>
      </xsd:simpleType>
    </xsd:element>
    <xsd:element name="TaxCatchAll" ma:index="19" nillable="true" ma:displayName="Taxonomy Catch All Column" ma:hidden="true" ma:list="{4c586b03-5cbf-44e7-87cf-e43a38f2b900}" ma:internalName="TaxCatchAll" ma:showField="CatchAllData" ma:web="bd4e18ed-2eea-4b9e-8fd5-f6fb7928ac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yp obsahu"/>
        <xsd:element ref="dc:title" minOccurs="0" maxOccurs="1" ma:index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91997-9D2B-4F82-9EC2-7DC9CB5E98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48CAC3-6BF7-4D8A-A47F-D34532709CE0}">
  <ds:schemaRefs>
    <ds:schemaRef ds:uri="http://schemas.microsoft.com/office/2006/metadata/properties"/>
    <ds:schemaRef ds:uri="http://schemas.microsoft.com/office/infopath/2007/PartnerControls"/>
    <ds:schemaRef ds:uri="6204bedb-05df-42d0-afca-a9859de56525"/>
    <ds:schemaRef ds:uri="bd4e18ed-2eea-4b9e-8fd5-f6fb7928ac64"/>
  </ds:schemaRefs>
</ds:datastoreItem>
</file>

<file path=customXml/itemProps3.xml><?xml version="1.0" encoding="utf-8"?>
<ds:datastoreItem xmlns:ds="http://schemas.openxmlformats.org/officeDocument/2006/customXml" ds:itemID="{8EB5B8D1-C531-4CEB-91A2-0AC0EC249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4bedb-05df-42d0-afca-a9859de56525"/>
    <ds:schemaRef ds:uri="bd4e18ed-2eea-4b9e-8fd5-f6fb7928a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Prezentácia na obrazovke (16:9)</PresentationFormat>
  <Slides>9</Slides>
  <Notes>9</Notes>
  <HiddenSlides>0</HiddenSlide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Simple Light</vt:lpstr>
      <vt:lpstr>Jazyková škola ZŠ Polianska 1 </vt:lpstr>
      <vt:lpstr>Ponuka jazykových kurzov </vt:lpstr>
      <vt:lpstr>Čo sa môžu deti naučiť v jazykovej škole?</vt:lpstr>
      <vt:lpstr>Čo sa môžu deti naučiť v jazykovej škole?</vt:lpstr>
      <vt:lpstr>Čo sa môžu deti naučiť v jazykovej škole?</vt:lpstr>
      <vt:lpstr>Čo sa môžu deti naučiť v jazykovej škole?</vt:lpstr>
      <vt:lpstr>Čo sa môžu deti naučiť v jazykovej škole?</vt:lpstr>
      <vt:lpstr>Ako to bude vyzerať v praxi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Jazyková škola ZŠ Polianska 1 </dc:title>
  <cp:revision>2</cp:revision>
  <dcterms:modified xsi:type="dcterms:W3CDTF">2023-04-18T20:37:23Z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0x010100D54FDBE6839EFF40B0663B45075FF1D7</vt:lpwstr>
  </property>
  <property fmtid="{D5CDD505-2E9C-101B-9397-08002B2CF9AE}" pid="3" name="MediaServiceImageTags">
    <vt:lpwstr/>
  </property>
</Properties>
</file>