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70" autoAdjust="0"/>
    <p:restoredTop sz="94660"/>
  </p:normalViewPr>
  <p:slideViewPr>
    <p:cSldViewPr snapToGrid="0">
      <p:cViewPr varScale="1">
        <p:scale>
          <a:sx n="90" d="100"/>
          <a:sy n="90" d="100"/>
        </p:scale>
        <p:origin x="4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053B3-6976-4A3B-AAA2-1FC142B29AC6}" type="datetimeFigureOut">
              <a:rPr lang="sk-SK" smtClean="0"/>
              <a:t>22. 3. 2024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38A8-406C-4CE5-8481-0AF0B3DEE5D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60219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053B3-6976-4A3B-AAA2-1FC142B29AC6}" type="datetimeFigureOut">
              <a:rPr lang="sk-SK" smtClean="0"/>
              <a:t>22. 3. 2024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38A8-406C-4CE5-8481-0AF0B3DEE5D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8882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053B3-6976-4A3B-AAA2-1FC142B29AC6}" type="datetimeFigureOut">
              <a:rPr lang="sk-SK" smtClean="0"/>
              <a:t>22. 3. 2024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38A8-406C-4CE5-8481-0AF0B3DEE5D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608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053B3-6976-4A3B-AAA2-1FC142B29AC6}" type="datetimeFigureOut">
              <a:rPr lang="sk-SK" smtClean="0"/>
              <a:t>22. 3. 2024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38A8-406C-4CE5-8481-0AF0B3DEE5D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541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053B3-6976-4A3B-AAA2-1FC142B29AC6}" type="datetimeFigureOut">
              <a:rPr lang="sk-SK" smtClean="0"/>
              <a:t>22. 3. 2024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38A8-406C-4CE5-8481-0AF0B3DEE5D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2915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053B3-6976-4A3B-AAA2-1FC142B29AC6}" type="datetimeFigureOut">
              <a:rPr lang="sk-SK" smtClean="0"/>
              <a:t>22. 3. 2024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38A8-406C-4CE5-8481-0AF0B3DEE5D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97129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053B3-6976-4A3B-AAA2-1FC142B29AC6}" type="datetimeFigureOut">
              <a:rPr lang="sk-SK" smtClean="0"/>
              <a:t>22. 3. 2024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38A8-406C-4CE5-8481-0AF0B3DEE5D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6603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053B3-6976-4A3B-AAA2-1FC142B29AC6}" type="datetimeFigureOut">
              <a:rPr lang="sk-SK" smtClean="0"/>
              <a:t>22. 3. 2024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38A8-406C-4CE5-8481-0AF0B3DEE5D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43913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053B3-6976-4A3B-AAA2-1FC142B29AC6}" type="datetimeFigureOut">
              <a:rPr lang="sk-SK" smtClean="0"/>
              <a:t>22. 3. 2024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38A8-406C-4CE5-8481-0AF0B3DEE5D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40602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053B3-6976-4A3B-AAA2-1FC142B29AC6}" type="datetimeFigureOut">
              <a:rPr lang="sk-SK" smtClean="0"/>
              <a:t>22. 3. 2024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38A8-406C-4CE5-8481-0AF0B3DEE5D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1785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053B3-6976-4A3B-AAA2-1FC142B29AC6}" type="datetimeFigureOut">
              <a:rPr lang="sk-SK" smtClean="0"/>
              <a:t>22. 3. 2024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38A8-406C-4CE5-8481-0AF0B3DEE5D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1605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053B3-6976-4A3B-AAA2-1FC142B29AC6}" type="datetimeFigureOut">
              <a:rPr lang="sk-SK" smtClean="0"/>
              <a:t>22. 3. 2024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738A8-406C-4CE5-8481-0AF0B3DEE5D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77137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spolomka.edupage.org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" y="0"/>
            <a:ext cx="12096750" cy="6858000"/>
          </a:xfrm>
          <a:prstGeom prst="rect">
            <a:avLst/>
          </a:prstGeom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71625" y="1104900"/>
            <a:ext cx="9144000" cy="4838700"/>
          </a:xfrm>
        </p:spPr>
        <p:txBody>
          <a:bodyPr>
            <a:normAutofit lnSpcReduction="10000"/>
          </a:bodyPr>
          <a:lstStyle/>
          <a:p>
            <a:endParaRPr lang="sk-SK" sz="1800" b="1" dirty="0" smtClean="0">
              <a:latin typeface="Imprint MT Shadow" panose="04020605060303030202" pitchFamily="82" charset="0"/>
            </a:endParaRPr>
          </a:p>
          <a:p>
            <a:r>
              <a:rPr lang="sk-SK" sz="1800" b="1" dirty="0" smtClean="0">
                <a:latin typeface="Imprint MT Shadow" panose="04020605060303030202" pitchFamily="82" charset="0"/>
              </a:rPr>
              <a:t>Základná </a:t>
            </a:r>
            <a:r>
              <a:rPr lang="sk-SK" sz="1800" b="1" dirty="0" smtClean="0">
                <a:latin typeface="Imprint MT Shadow" panose="04020605060303030202" pitchFamily="82" charset="0"/>
              </a:rPr>
              <a:t>škola, Komenského 34, Polomka</a:t>
            </a:r>
          </a:p>
          <a:p>
            <a:endParaRPr lang="sk-SK" sz="800" dirty="0"/>
          </a:p>
          <a:p>
            <a:r>
              <a:rPr lang="sk-SK" sz="1600" dirty="0" smtClean="0">
                <a:latin typeface="Imprint MT Shadow" panose="04020605060303030202" pitchFamily="82" charset="0"/>
              </a:rPr>
              <a:t>pozýva </a:t>
            </a:r>
            <a:r>
              <a:rPr lang="sk-SK" sz="1600" dirty="0" smtClean="0">
                <a:latin typeface="Imprint MT Shadow" panose="04020605060303030202" pitchFamily="82" charset="0"/>
              </a:rPr>
              <a:t>budúcich prvákov a ich rodičov na</a:t>
            </a:r>
          </a:p>
          <a:p>
            <a:endParaRPr lang="sk-SK" sz="800" dirty="0" smtClean="0">
              <a:latin typeface="Imprint MT Shadow" panose="04020605060303030202" pitchFamily="82" charset="0"/>
            </a:endParaRPr>
          </a:p>
          <a:p>
            <a:r>
              <a:rPr lang="sk-SK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</a:rPr>
              <a:t>Z</a:t>
            </a:r>
            <a:r>
              <a:rPr lang="sk-SK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</a:rPr>
              <a:t>Á</a:t>
            </a:r>
            <a:r>
              <a:rPr lang="sk-SK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</a:rPr>
              <a:t>P</a:t>
            </a:r>
            <a:r>
              <a:rPr lang="sk-SK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</a:rPr>
              <a:t>I</a:t>
            </a:r>
            <a:r>
              <a:rPr lang="sk-SK" sz="4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</a:rPr>
              <a:t>S</a:t>
            </a:r>
            <a:r>
              <a:rPr lang="sk-SK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</a:rPr>
              <a:t> </a:t>
            </a:r>
            <a:r>
              <a:rPr lang="sk-SK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</a:rPr>
              <a:t>D</a:t>
            </a:r>
            <a:r>
              <a:rPr lang="sk-SK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</a:rPr>
              <a:t>O</a:t>
            </a:r>
            <a:r>
              <a:rPr lang="sk-SK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</a:rPr>
              <a:t> </a:t>
            </a:r>
            <a:r>
              <a:rPr lang="sk-SK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</a:rPr>
              <a:t>1.</a:t>
            </a:r>
            <a:r>
              <a:rPr lang="sk-SK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</a:rPr>
              <a:t> </a:t>
            </a:r>
            <a:r>
              <a:rPr lang="sk-SK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</a:rPr>
              <a:t>R</a:t>
            </a:r>
            <a:r>
              <a:rPr lang="sk-SK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</a:rPr>
              <a:t>O</a:t>
            </a:r>
            <a:r>
              <a:rPr lang="sk-SK" sz="4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</a:rPr>
              <a:t>Č</a:t>
            </a:r>
            <a:r>
              <a:rPr lang="sk-SK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</a:rPr>
              <a:t>N</a:t>
            </a:r>
            <a:r>
              <a:rPr lang="sk-SK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</a:rPr>
              <a:t>Í</a:t>
            </a:r>
            <a:r>
              <a:rPr lang="sk-SK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</a:rPr>
              <a:t>K</a:t>
            </a:r>
            <a:r>
              <a:rPr lang="sk-SK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</a:rPr>
              <a:t>A</a:t>
            </a:r>
            <a:r>
              <a:rPr lang="sk-SK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</a:rPr>
              <a:t>,</a:t>
            </a:r>
          </a:p>
          <a:p>
            <a:r>
              <a:rPr lang="sk-SK" sz="1600" dirty="0" smtClean="0">
                <a:latin typeface="Imprint MT Shadow" panose="04020605060303030202" pitchFamily="82" charset="0"/>
              </a:rPr>
              <a:t>                          </a:t>
            </a:r>
          </a:p>
          <a:p>
            <a:pPr algn="just"/>
            <a:r>
              <a:rPr lang="sk-SK" sz="1600" dirty="0">
                <a:latin typeface="Imprint MT Shadow" panose="04020605060303030202" pitchFamily="82" charset="0"/>
              </a:rPr>
              <a:t> </a:t>
            </a:r>
            <a:r>
              <a:rPr lang="sk-SK" sz="1600" dirty="0" smtClean="0">
                <a:latin typeface="Imprint MT Shadow" panose="04020605060303030202" pitchFamily="82" charset="0"/>
              </a:rPr>
              <a:t>                           </a:t>
            </a:r>
            <a:r>
              <a:rPr lang="sk-SK" sz="1600" dirty="0" smtClean="0">
                <a:latin typeface="Imprint MT Shadow" panose="04020605060303030202" pitchFamily="82" charset="0"/>
              </a:rPr>
              <a:t>		ktorý </a:t>
            </a:r>
            <a:r>
              <a:rPr lang="sk-SK" sz="1600" dirty="0" smtClean="0">
                <a:latin typeface="Imprint MT Shadow" panose="04020605060303030202" pitchFamily="82" charset="0"/>
              </a:rPr>
              <a:t>sa uskutoční </a:t>
            </a:r>
            <a:r>
              <a:rPr lang="sk-SK" sz="1600" b="1" dirty="0" smtClean="0">
                <a:latin typeface="Imprint MT Shadow" panose="04020605060303030202" pitchFamily="82" charset="0"/>
              </a:rPr>
              <a:t>10. apríla 2024 </a:t>
            </a:r>
            <a:r>
              <a:rPr lang="sk-SK" sz="1600" dirty="0" smtClean="0">
                <a:latin typeface="Imprint MT Shadow" panose="04020605060303030202" pitchFamily="82" charset="0"/>
              </a:rPr>
              <a:t>o </a:t>
            </a:r>
            <a:r>
              <a:rPr lang="sk-SK" sz="1600" b="1" dirty="0" smtClean="0">
                <a:latin typeface="Imprint MT Shadow" panose="04020605060303030202" pitchFamily="82" charset="0"/>
              </a:rPr>
              <a:t>15.00 hod. </a:t>
            </a:r>
            <a:r>
              <a:rPr lang="sk-SK" sz="1600" dirty="0" smtClean="0">
                <a:latin typeface="Imprint MT Shadow" panose="04020605060303030202" pitchFamily="82" charset="0"/>
              </a:rPr>
              <a:t>v budove ZŠ.</a:t>
            </a:r>
          </a:p>
          <a:p>
            <a:pPr algn="l"/>
            <a:endParaRPr lang="sk-SK" sz="1800" dirty="0" smtClean="0">
              <a:latin typeface="Imprint MT Shadow" panose="04020605060303030202" pitchFamily="82" charset="0"/>
            </a:endParaRPr>
          </a:p>
          <a:p>
            <a:pPr algn="l"/>
            <a:endParaRPr lang="sk-SK" sz="1800" dirty="0">
              <a:latin typeface="Imprint MT Shadow" panose="04020605060303030202" pitchFamily="82" charset="0"/>
            </a:endParaRPr>
          </a:p>
          <a:p>
            <a:pPr algn="l"/>
            <a:endParaRPr lang="sk-SK" sz="1200" dirty="0" smtClean="0">
              <a:latin typeface="Imprint MT Shadow" panose="04020605060303030202" pitchFamily="82" charset="0"/>
            </a:endParaRPr>
          </a:p>
          <a:p>
            <a:pPr algn="l"/>
            <a:endParaRPr lang="sk-SK" sz="1200" dirty="0" smtClean="0">
              <a:latin typeface="Imprint MT Shadow" panose="04020605060303030202" pitchFamily="82" charset="0"/>
            </a:endParaRPr>
          </a:p>
          <a:p>
            <a:pPr algn="l"/>
            <a:r>
              <a:rPr lang="sk-SK" sz="1200" dirty="0" smtClean="0">
                <a:latin typeface="Imprint MT Shadow" panose="04020605060303030202" pitchFamily="82" charset="0"/>
              </a:rPr>
              <a:t>Poplatok </a:t>
            </a:r>
            <a:r>
              <a:rPr lang="sk-SK" sz="1200" dirty="0" smtClean="0">
                <a:latin typeface="Imprint MT Shadow" panose="04020605060303030202" pitchFamily="82" charset="0"/>
              </a:rPr>
              <a:t>za predpisové zošity je </a:t>
            </a:r>
            <a:r>
              <a:rPr lang="sk-SK" sz="1200" b="1" dirty="0" smtClean="0">
                <a:latin typeface="Imprint MT Shadow" panose="04020605060303030202" pitchFamily="82" charset="0"/>
              </a:rPr>
              <a:t>10,- €. </a:t>
            </a:r>
          </a:p>
          <a:p>
            <a:pPr algn="l"/>
            <a:r>
              <a:rPr lang="sk-SK" sz="1200" dirty="0" smtClean="0">
                <a:latin typeface="Imprint MT Shadow" panose="04020605060303030202" pitchFamily="82" charset="0"/>
              </a:rPr>
              <a:t>Vyplňte, prosím, elektronickú prihlášku: </a:t>
            </a:r>
            <a:r>
              <a:rPr lang="sk-SK" sz="1200" dirty="0" smtClean="0">
                <a:latin typeface="Imprint MT Shadow" panose="04020605060303030202" pitchFamily="82" charset="0"/>
                <a:hlinkClick r:id="rId3"/>
              </a:rPr>
              <a:t>www.zspolomka.edupage.org</a:t>
            </a:r>
            <a:r>
              <a:rPr lang="sk-SK" sz="1200" dirty="0" smtClean="0">
                <a:latin typeface="Imprint MT Shadow" panose="04020605060303030202" pitchFamily="82" charset="0"/>
              </a:rPr>
              <a:t> alebo prineste rodný list dieťaťa a občiansky preukaz.</a:t>
            </a:r>
          </a:p>
          <a:p>
            <a:endParaRPr lang="sk-SK" sz="1800" dirty="0">
              <a:latin typeface="Imprint MT Shadow" panose="04020605060303030202" pitchFamily="82" charset="0"/>
            </a:endParaRPr>
          </a:p>
          <a:p>
            <a:endParaRPr lang="sk-SK" sz="1800" dirty="0" smtClean="0">
              <a:latin typeface="Imprint MT Shadow" panose="04020605060303030202" pitchFamily="82" charset="0"/>
            </a:endParaRPr>
          </a:p>
          <a:p>
            <a:endParaRPr lang="sk-SK" sz="1800" dirty="0">
              <a:latin typeface="Imprint MT Shadow" panose="04020605060303030202" pitchFamily="82" charset="0"/>
            </a:endParaRPr>
          </a:p>
          <a:p>
            <a:endParaRPr lang="sk-SK" sz="1800" dirty="0" smtClean="0">
              <a:latin typeface="Imprint MT Shadow" panose="04020605060303030202" pitchFamily="82" charset="0"/>
            </a:endParaRPr>
          </a:p>
          <a:p>
            <a:endParaRPr lang="sk-SK" sz="1800" dirty="0">
              <a:latin typeface="Imprint MT Shadow" panose="04020605060303030202" pitchFamily="82" charset="0"/>
            </a:endParaRPr>
          </a:p>
          <a:p>
            <a:endParaRPr lang="sk-SK" sz="1800" dirty="0" smtClean="0">
              <a:latin typeface="Imprint MT Shadow" panose="04020605060303030202" pitchFamily="82" charset="0"/>
            </a:endParaRPr>
          </a:p>
        </p:txBody>
      </p:sp>
      <p:grpSp>
        <p:nvGrpSpPr>
          <p:cNvPr id="8" name="Skupina 7"/>
          <p:cNvGrpSpPr/>
          <p:nvPr/>
        </p:nvGrpSpPr>
        <p:grpSpPr>
          <a:xfrm rot="20454901">
            <a:off x="1313266" y="1091849"/>
            <a:ext cx="2856165" cy="1400560"/>
            <a:chOff x="4619430" y="1933853"/>
            <a:chExt cx="2256773" cy="1626782"/>
          </a:xfrm>
        </p:grpSpPr>
        <p:sp>
          <p:nvSpPr>
            <p:cNvPr id="9" name="Oblak 8"/>
            <p:cNvSpPr/>
            <p:nvPr/>
          </p:nvSpPr>
          <p:spPr>
            <a:xfrm>
              <a:off x="4677307" y="1933853"/>
              <a:ext cx="2099937" cy="1626782"/>
            </a:xfrm>
            <a:prstGeom prst="cloud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0" name="BlokTextu 9"/>
            <p:cNvSpPr txBox="1"/>
            <p:nvPr/>
          </p:nvSpPr>
          <p:spPr>
            <a:xfrm>
              <a:off x="4619430" y="2199099"/>
              <a:ext cx="225677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k-SK" sz="1600" dirty="0" smtClean="0"/>
                <a:t>Čakajú vás rozprávkové </a:t>
              </a:r>
            </a:p>
            <a:p>
              <a:pPr algn="ctr"/>
              <a:r>
                <a:rPr lang="sk-SK" sz="1600" dirty="0" smtClean="0"/>
                <a:t>postavičky a ich zábavné </a:t>
              </a:r>
            </a:p>
            <a:p>
              <a:pPr algn="ctr"/>
              <a:r>
                <a:rPr lang="sk-SK" sz="1600" dirty="0" smtClean="0"/>
                <a:t>úlohy</a:t>
              </a:r>
              <a:endParaRPr lang="sk-SK" sz="1600" dirty="0"/>
            </a:p>
          </p:txBody>
        </p:sp>
      </p:grpSp>
      <p:grpSp>
        <p:nvGrpSpPr>
          <p:cNvPr id="11" name="Skupina 10"/>
          <p:cNvGrpSpPr/>
          <p:nvPr/>
        </p:nvGrpSpPr>
        <p:grpSpPr>
          <a:xfrm rot="897097">
            <a:off x="1707310" y="3301528"/>
            <a:ext cx="2657674" cy="1400560"/>
            <a:chOff x="4677307" y="1933853"/>
            <a:chExt cx="2099937" cy="1626782"/>
          </a:xfrm>
        </p:grpSpPr>
        <p:sp>
          <p:nvSpPr>
            <p:cNvPr id="12" name="Oblak 11"/>
            <p:cNvSpPr/>
            <p:nvPr/>
          </p:nvSpPr>
          <p:spPr>
            <a:xfrm>
              <a:off x="4677307" y="1933853"/>
              <a:ext cx="2099937" cy="1626782"/>
            </a:xfrm>
            <a:prstGeom prst="cloud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3" name="BlokTextu 12"/>
            <p:cNvSpPr txBox="1"/>
            <p:nvPr/>
          </p:nvSpPr>
          <p:spPr>
            <a:xfrm>
              <a:off x="4919507" y="2254602"/>
              <a:ext cx="1666640" cy="9652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k-SK" sz="1600" dirty="0" smtClean="0"/>
                <a:t>Ak budete mať záujem,</a:t>
              </a:r>
            </a:p>
            <a:p>
              <a:pPr algn="ctr"/>
              <a:r>
                <a:rPr lang="sk-SK" sz="1600" dirty="0"/>
                <a:t>m</a:t>
              </a:r>
              <a:r>
                <a:rPr lang="sk-SK" sz="1600" dirty="0" smtClean="0"/>
                <a:t>ôžete si prezrieť</a:t>
              </a:r>
            </a:p>
            <a:p>
              <a:pPr algn="ctr"/>
              <a:r>
                <a:rPr lang="sk-SK" sz="1600" dirty="0"/>
                <a:t>p</a:t>
              </a:r>
              <a:r>
                <a:rPr lang="sk-SK" sz="1600" dirty="0" smtClean="0"/>
                <a:t>riestory školy</a:t>
              </a:r>
              <a:endParaRPr lang="sk-SK" sz="1600" dirty="0" smtClean="0"/>
            </a:p>
          </p:txBody>
        </p:sp>
      </p:grpSp>
      <p:grpSp>
        <p:nvGrpSpPr>
          <p:cNvPr id="14" name="Skupina 13"/>
          <p:cNvGrpSpPr/>
          <p:nvPr/>
        </p:nvGrpSpPr>
        <p:grpSpPr>
          <a:xfrm rot="21327661">
            <a:off x="6459585" y="3890002"/>
            <a:ext cx="2657674" cy="1400560"/>
            <a:chOff x="4677307" y="1933853"/>
            <a:chExt cx="2099937" cy="1626782"/>
          </a:xfrm>
        </p:grpSpPr>
        <p:sp>
          <p:nvSpPr>
            <p:cNvPr id="15" name="Oblak 14"/>
            <p:cNvSpPr/>
            <p:nvPr/>
          </p:nvSpPr>
          <p:spPr>
            <a:xfrm>
              <a:off x="4677307" y="1933853"/>
              <a:ext cx="2099937" cy="1626782"/>
            </a:xfrm>
            <a:prstGeom prst="cloud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6" name="BlokTextu 15"/>
            <p:cNvSpPr txBox="1"/>
            <p:nvPr/>
          </p:nvSpPr>
          <p:spPr>
            <a:xfrm>
              <a:off x="4880579" y="2407628"/>
              <a:ext cx="1693391" cy="6792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k-SK" sz="1600" dirty="0" smtClean="0"/>
                <a:t>Pochutíte si na sladkom</a:t>
              </a:r>
            </a:p>
            <a:p>
              <a:pPr algn="ctr"/>
              <a:r>
                <a:rPr lang="sk-SK" sz="1600" dirty="0" smtClean="0"/>
                <a:t>koláčiku</a:t>
              </a:r>
              <a:endParaRPr lang="sk-SK" sz="1600" dirty="0"/>
            </a:p>
          </p:txBody>
        </p:sp>
      </p:grpSp>
      <p:grpSp>
        <p:nvGrpSpPr>
          <p:cNvPr id="17" name="Skupina 16"/>
          <p:cNvGrpSpPr/>
          <p:nvPr/>
        </p:nvGrpSpPr>
        <p:grpSpPr>
          <a:xfrm rot="1562553">
            <a:off x="8311829" y="1100349"/>
            <a:ext cx="2657674" cy="1400560"/>
            <a:chOff x="4677307" y="1933853"/>
            <a:chExt cx="2099937" cy="1626782"/>
          </a:xfrm>
        </p:grpSpPr>
        <p:sp>
          <p:nvSpPr>
            <p:cNvPr id="18" name="Oblak 17"/>
            <p:cNvSpPr/>
            <p:nvPr/>
          </p:nvSpPr>
          <p:spPr>
            <a:xfrm>
              <a:off x="4677307" y="1933853"/>
              <a:ext cx="2099937" cy="1626782"/>
            </a:xfrm>
            <a:prstGeom prst="cloud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9" name="BlokTextu 18"/>
            <p:cNvSpPr txBox="1"/>
            <p:nvPr/>
          </p:nvSpPr>
          <p:spPr>
            <a:xfrm>
              <a:off x="5212834" y="2407629"/>
              <a:ext cx="1028884" cy="6792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k-SK" sz="1600" dirty="0" smtClean="0"/>
                <a:t>Odnesiete si </a:t>
              </a:r>
            </a:p>
            <a:p>
              <a:pPr algn="ctr"/>
              <a:r>
                <a:rPr lang="sk-SK" sz="1600" dirty="0" smtClean="0"/>
                <a:t>Malé darčeky</a:t>
              </a:r>
              <a:endParaRPr lang="sk-SK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71913015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Motív balík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balík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balík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92</Words>
  <Application>Microsoft Office PowerPoint</Application>
  <PresentationFormat>Širokouhlá</PresentationFormat>
  <Paragraphs>28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Imprint MT Shadow</vt:lpstr>
      <vt:lpstr>Motív balíka Office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admin</dc:creator>
  <cp:lastModifiedBy>admin</cp:lastModifiedBy>
  <cp:revision>11</cp:revision>
  <dcterms:created xsi:type="dcterms:W3CDTF">2024-03-19T14:22:16Z</dcterms:created>
  <dcterms:modified xsi:type="dcterms:W3CDTF">2024-03-22T10:32:38Z</dcterms:modified>
</cp:coreProperties>
</file>