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3" r:id="rId7"/>
    <p:sldId id="260" r:id="rId8"/>
    <p:sldId id="266" r:id="rId9"/>
    <p:sldId id="264" r:id="rId10"/>
    <p:sldId id="261" r:id="rId11"/>
    <p:sldId id="262" r:id="rId12"/>
    <p:sldId id="265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722F66C-8BCC-4ADA-8C5D-88699A105F62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FE47668-BCEA-466E-B522-C2564784FFA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8208912" cy="2592288"/>
          </a:xfrm>
        </p:spPr>
        <p:txBody>
          <a:bodyPr>
            <a:noAutofit/>
          </a:bodyPr>
          <a:lstStyle/>
          <a:p>
            <a:br>
              <a:rPr lang="pl-PL" sz="3500" dirty="0"/>
            </a:br>
            <a:r>
              <a:rPr lang="pl-PL" sz="3500" dirty="0"/>
              <a:t>PODSUMOWANIE</a:t>
            </a:r>
            <a:br>
              <a:rPr lang="pl-PL" sz="3500" dirty="0"/>
            </a:br>
            <a:r>
              <a:rPr lang="pl-PL" sz="3500" dirty="0"/>
              <a:t>RODZINNEGO KONKURSU LOGOPEDYCZNEGO</a:t>
            </a:r>
            <a:br>
              <a:rPr lang="pl-PL" sz="3500" dirty="0"/>
            </a:br>
            <a:endParaRPr lang="pl-PL" sz="3500" dirty="0"/>
          </a:p>
        </p:txBody>
      </p:sp>
      <p:pic>
        <p:nvPicPr>
          <p:cNvPr id="1026" name="Picture 2" descr="C:\Users\Milo\Desktop\konkurs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4" y="2420888"/>
            <a:ext cx="8568952" cy="43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3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i="1" dirty="0">
                <a:effectLst/>
              </a:rPr>
              <a:t>Zdjęcie przedstawia pracę konkursową Julka, który ćwiczy mięśnie warg robiąc dzióbek.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707115" cy="5030336"/>
          </a:xfrm>
        </p:spPr>
      </p:pic>
    </p:spTree>
    <p:extLst>
      <p:ext uri="{BB962C8B-B14F-4D97-AF65-F5344CB8AC3E}">
        <p14:creationId xmlns:p14="http://schemas.microsoft.com/office/powerpoint/2010/main" val="377676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i="1" dirty="0">
                <a:effectLst/>
              </a:rPr>
              <a:t>Zdjęcie przedstawia pracę konkursową </a:t>
            </a:r>
            <a:r>
              <a:rPr lang="pl-PL" sz="2000" i="1" dirty="0" err="1">
                <a:effectLst/>
              </a:rPr>
              <a:t>Poli</a:t>
            </a:r>
            <a:r>
              <a:rPr lang="pl-PL" sz="2000" i="1" dirty="0">
                <a:effectLst/>
              </a:rPr>
              <a:t> i sióstr, które ćwiczą języki.</a:t>
            </a:r>
            <a:endParaRPr lang="pl-PL" sz="2000" dirty="0"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76672"/>
            <a:ext cx="6515093" cy="4886320"/>
          </a:xfrm>
        </p:spPr>
      </p:pic>
    </p:spTree>
    <p:extLst>
      <p:ext uri="{BB962C8B-B14F-4D97-AF65-F5344CB8AC3E}">
        <p14:creationId xmlns:p14="http://schemas.microsoft.com/office/powerpoint/2010/main" val="53240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i="1" dirty="0">
                <a:effectLst/>
              </a:rPr>
              <a:t>Zdjęcie przedstawia pracę konkursową Nadii, która układa usta mówiąc „o”.</a:t>
            </a:r>
            <a:endParaRPr lang="pl-PL" sz="2000" dirty="0"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3960440" cy="5280587"/>
          </a:xfrm>
        </p:spPr>
      </p:pic>
    </p:spTree>
    <p:extLst>
      <p:ext uri="{BB962C8B-B14F-4D97-AF65-F5344CB8AC3E}">
        <p14:creationId xmlns:p14="http://schemas.microsoft.com/office/powerpoint/2010/main" val="236183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81786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4500" dirty="0"/>
            </a:br>
            <a:br>
              <a:rPr lang="pl-PL" sz="3900" dirty="0"/>
            </a:br>
            <a:r>
              <a:rPr lang="pl-PL" sz="3900" dirty="0"/>
              <a:t>Dziękujemy za udział w konkursie. </a:t>
            </a:r>
            <a:br>
              <a:rPr lang="pl-PL" sz="3900" dirty="0"/>
            </a:br>
            <a:r>
              <a:rPr lang="pl-PL" sz="3900" dirty="0"/>
              <a:t>Serdecznie gratulujemy laureatom, mamy nadzieję, </a:t>
            </a:r>
            <a:br>
              <a:rPr lang="pl-PL" sz="3900" dirty="0"/>
            </a:br>
            <a:r>
              <a:rPr lang="pl-PL" sz="3900" dirty="0"/>
              <a:t>że świetnie się przy tym bawiliście </a:t>
            </a:r>
            <a:br>
              <a:rPr lang="pl-PL" sz="3900" dirty="0"/>
            </a:br>
            <a:r>
              <a:rPr lang="pl-PL" sz="3900" dirty="0"/>
              <a:t>i miło spędziliście czas.  </a:t>
            </a:r>
            <a:br>
              <a:rPr lang="pl-PL" sz="4500" dirty="0"/>
            </a:br>
            <a:br>
              <a:rPr lang="pl-PL" sz="2000" dirty="0"/>
            </a:br>
            <a:r>
              <a:rPr lang="pl-PL" sz="2000" dirty="0"/>
              <a:t>                                                                                 </a:t>
            </a:r>
            <a:r>
              <a:rPr lang="pl-PL" sz="2000" dirty="0">
                <a:effectLst/>
              </a:rPr>
              <a:t>Milena Maliszewska</a:t>
            </a:r>
            <a:br>
              <a:rPr lang="pl-PL" sz="2000" dirty="0">
                <a:effectLst/>
              </a:rPr>
            </a:br>
            <a:r>
              <a:rPr lang="pl-PL" sz="2000" dirty="0">
                <a:effectLst/>
              </a:rPr>
              <a:t>                                                                                Magdalena </a:t>
            </a:r>
            <a:r>
              <a:rPr lang="pl-PL" sz="2000" dirty="0" err="1">
                <a:effectLst/>
              </a:rPr>
              <a:t>Karney</a:t>
            </a:r>
            <a:br>
              <a:rPr lang="pl-PL" sz="2000" dirty="0">
                <a:effectLst/>
              </a:rPr>
            </a:br>
            <a:r>
              <a:rPr lang="pl-PL" sz="2000" dirty="0">
                <a:effectLst/>
              </a:rPr>
              <a:t>                                                                     Jolanta Pluta</a:t>
            </a:r>
            <a:br>
              <a:rPr lang="pl-PL" sz="2000" dirty="0">
                <a:effectLst/>
              </a:rPr>
            </a:br>
            <a:r>
              <a:rPr lang="pl-PL" sz="2000" dirty="0">
                <a:effectLst/>
              </a:rPr>
              <a:t>                                                                             Magdalena </a:t>
            </a:r>
            <a:r>
              <a:rPr lang="pl-PL" sz="2000" dirty="0" err="1">
                <a:effectLst/>
              </a:rPr>
              <a:t>Tybuś</a:t>
            </a:r>
            <a:endParaRPr lang="pl-PL" sz="4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011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Konkurs miał na celu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 Rozbudzić wyobraźnie i kreatywności dzieci oraz rozwijać umiejętności manualne</a:t>
            </a:r>
          </a:p>
          <a:p>
            <a:r>
              <a:rPr lang="pl-PL" dirty="0"/>
              <a:t>Zmotywować do spędzania wspólnie wolnego czasu oraz stworzenie atmosfery radości </a:t>
            </a:r>
            <a:br>
              <a:rPr lang="pl-PL" dirty="0"/>
            </a:br>
            <a:r>
              <a:rPr lang="pl-PL" dirty="0"/>
              <a:t>z ciekawie wykonanego zadania</a:t>
            </a:r>
          </a:p>
          <a:p>
            <a:r>
              <a:rPr lang="pl-PL" dirty="0"/>
              <a:t>Szerzyć wiedze na temat istoty ćwiczeń aparatu artykulacyjnego w terapii logopedycznej.</a:t>
            </a:r>
          </a:p>
        </p:txBody>
      </p:sp>
    </p:spTree>
    <p:extLst>
      <p:ext uri="{BB962C8B-B14F-4D97-AF65-F5344CB8AC3E}">
        <p14:creationId xmlns:p14="http://schemas.microsoft.com/office/powerpoint/2010/main" val="152793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Konkurs „Śmieszne minki ćwiczącej rodzinki” przeznaczony był dla dzieci z klas 1-3 </a:t>
            </a:r>
          </a:p>
          <a:p>
            <a:pPr marL="0" indent="0" algn="ctr">
              <a:buNone/>
            </a:pPr>
            <a:r>
              <a:rPr lang="pl-PL" dirty="0"/>
              <a:t>oraz dzieci z oddziałów przedszkolnych. </a:t>
            </a:r>
          </a:p>
          <a:p>
            <a:pPr marL="0" indent="0" algn="ctr">
              <a:buNone/>
            </a:pPr>
            <a:r>
              <a:rPr lang="pl-PL" dirty="0"/>
              <a:t>Zadaniem uczestnika konkursu było wykonanie fotografii  przedstawiającej wybrane ćwiczenie aparatu artykulacyjnego, która dodatkowo musiała zostać przedstawiona za pomocą pracy plastycznej. </a:t>
            </a:r>
          </a:p>
        </p:txBody>
      </p:sp>
    </p:spTree>
    <p:extLst>
      <p:ext uri="{BB962C8B-B14F-4D97-AF65-F5344CB8AC3E}">
        <p14:creationId xmlns:p14="http://schemas.microsoft.com/office/powerpoint/2010/main" val="179588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72010"/>
            <a:ext cx="8229600" cy="49827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000" b="1" dirty="0"/>
              <a:t>I miejsce </a:t>
            </a:r>
          </a:p>
          <a:p>
            <a:pPr marL="0" indent="0" algn="ctr">
              <a:buNone/>
            </a:pPr>
            <a:r>
              <a:rPr lang="pl-PL" sz="4000" dirty="0"/>
              <a:t>Nadia P, 0b oraz Wojciech D, I b</a:t>
            </a:r>
          </a:p>
          <a:p>
            <a:pPr marL="0" indent="0" algn="ctr">
              <a:buNone/>
            </a:pPr>
            <a:r>
              <a:rPr lang="pl-PL" sz="4000" b="1" dirty="0"/>
              <a:t>II miejsce </a:t>
            </a:r>
          </a:p>
          <a:p>
            <a:pPr marL="0" indent="0" algn="ctr">
              <a:buNone/>
            </a:pPr>
            <a:r>
              <a:rPr lang="pl-PL" sz="4000" dirty="0"/>
              <a:t>Filip B, 0b</a:t>
            </a:r>
          </a:p>
          <a:p>
            <a:pPr marL="0" indent="0" algn="ctr">
              <a:buNone/>
            </a:pPr>
            <a:r>
              <a:rPr lang="pl-PL" sz="4000" b="1" dirty="0"/>
              <a:t>III miejsce </a:t>
            </a:r>
            <a:endParaRPr lang="pl-PL" sz="4000" b="1" i="1" dirty="0"/>
          </a:p>
          <a:p>
            <a:pPr marL="0" indent="0" algn="ctr">
              <a:buNone/>
            </a:pPr>
            <a:r>
              <a:rPr lang="pl-PL" sz="4000" dirty="0"/>
              <a:t>Julian P, Rybki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95736" y="575474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LAUREACI</a:t>
            </a:r>
          </a:p>
        </p:txBody>
      </p:sp>
    </p:spTree>
    <p:extLst>
      <p:ext uri="{BB962C8B-B14F-4D97-AF65-F5344CB8AC3E}">
        <p14:creationId xmlns:p14="http://schemas.microsoft.com/office/powerpoint/2010/main" val="355425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99032"/>
          </a:xfrm>
        </p:spPr>
        <p:txBody>
          <a:bodyPr>
            <a:normAutofit/>
          </a:bodyPr>
          <a:lstStyle/>
          <a:p>
            <a:r>
              <a:rPr lang="pl-PL" sz="5000" dirty="0"/>
              <a:t>PRACE WYRÓŻNIONE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algn="ctr"/>
            <a:r>
              <a:rPr lang="pl-PL" sz="4500" dirty="0"/>
              <a:t>Piotr K, 0a</a:t>
            </a:r>
          </a:p>
          <a:p>
            <a:pPr algn="ctr"/>
            <a:endParaRPr lang="pl-PL" sz="4500" dirty="0"/>
          </a:p>
          <a:p>
            <a:pPr algn="ctr"/>
            <a:r>
              <a:rPr lang="pl-PL" sz="4500" dirty="0"/>
              <a:t>Pola J, 0b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00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290266"/>
          </a:xfrm>
        </p:spPr>
        <p:txBody>
          <a:bodyPr>
            <a:noAutofit/>
          </a:bodyPr>
          <a:lstStyle/>
          <a:p>
            <a:r>
              <a:rPr lang="pl-PL" sz="5000" dirty="0"/>
              <a:t>         GALERIA PRAC                              	         KONKURSOWYCH</a:t>
            </a:r>
          </a:p>
        </p:txBody>
      </p:sp>
      <p:sp>
        <p:nvSpPr>
          <p:cNvPr id="4" name="Strzałka w prawo 3"/>
          <p:cNvSpPr/>
          <p:nvPr/>
        </p:nvSpPr>
        <p:spPr>
          <a:xfrm>
            <a:off x="5652120" y="3003453"/>
            <a:ext cx="2664296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22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45224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pl-PL" sz="21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Zdjęcie przedstawia pracę konkursową Wojtka i Rodziców ćwiczących języki.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480720" cy="4860540"/>
          </a:xfrm>
        </p:spPr>
      </p:pic>
    </p:spTree>
    <p:extLst>
      <p:ext uri="{BB962C8B-B14F-4D97-AF65-F5344CB8AC3E}">
        <p14:creationId xmlns:p14="http://schemas.microsoft.com/office/powerpoint/2010/main" val="225752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363272" cy="940966"/>
          </a:xfrm>
        </p:spPr>
        <p:txBody>
          <a:bodyPr>
            <a:normAutofit/>
          </a:bodyPr>
          <a:lstStyle/>
          <a:p>
            <a:r>
              <a:rPr lang="pl-PL" sz="1600" i="1" dirty="0">
                <a:effectLst/>
              </a:rPr>
              <a:t>Zdjęcie przedstawia pracę konkursową Piotrka, który  dmucha na kartkę papieru, wprawiając kartkę w wibrację. </a:t>
            </a:r>
            <a:endParaRPr lang="pl-PL" sz="1600" dirty="0"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263"/>
            <a:ext cx="4032448" cy="5376597"/>
          </a:xfrm>
        </p:spPr>
      </p:pic>
    </p:spTree>
    <p:extLst>
      <p:ext uri="{BB962C8B-B14F-4D97-AF65-F5344CB8AC3E}">
        <p14:creationId xmlns:p14="http://schemas.microsoft.com/office/powerpoint/2010/main" val="288018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i="1" dirty="0">
                <a:effectLst/>
              </a:rPr>
              <a:t>Zdjęcie przedstawia pracę konkursową Filipa, który wykonuje ćwiczenia usprawniające aparat artykulacyjny.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0257"/>
            <a:ext cx="3960440" cy="5280587"/>
          </a:xfrm>
        </p:spPr>
      </p:pic>
    </p:spTree>
    <p:extLst>
      <p:ext uri="{BB962C8B-B14F-4D97-AF65-F5344CB8AC3E}">
        <p14:creationId xmlns:p14="http://schemas.microsoft.com/office/powerpoint/2010/main" val="2934890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181</TotalTime>
  <Words>257</Words>
  <Application>Microsoft Office PowerPoint</Application>
  <PresentationFormat>Pokaz na ekranie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Century Gothic</vt:lpstr>
      <vt:lpstr>Times New Roman</vt:lpstr>
      <vt:lpstr>Verdana</vt:lpstr>
      <vt:lpstr>Wingdings 2</vt:lpstr>
      <vt:lpstr>Energetyczny</vt:lpstr>
      <vt:lpstr> PODSUMOWANIE RODZINNEGO KONKURSU LOGOPEDYCZNEGO </vt:lpstr>
      <vt:lpstr> Konkurs miał na celu </vt:lpstr>
      <vt:lpstr>Prezentacja programu PowerPoint</vt:lpstr>
      <vt:lpstr>Prezentacja programu PowerPoint</vt:lpstr>
      <vt:lpstr>PRACE WYRÓŻNIONE</vt:lpstr>
      <vt:lpstr>         GALERIA PRAC                                        KONKURSOWYCH</vt:lpstr>
      <vt:lpstr>Zdjęcie przedstawia pracę konkursową Wojtka i Rodziców ćwiczących języki.</vt:lpstr>
      <vt:lpstr>Zdjęcie przedstawia pracę konkursową Piotrka, który  dmucha na kartkę papieru, wprawiając kartkę w wibrację. </vt:lpstr>
      <vt:lpstr>Zdjęcie przedstawia pracę konkursową Filipa, który wykonuje ćwiczenia usprawniające aparat artykulacyjny.</vt:lpstr>
      <vt:lpstr>Zdjęcie przedstawia pracę konkursową Julka, który ćwiczy mięśnie warg robiąc dzióbek.</vt:lpstr>
      <vt:lpstr>Zdjęcie przedstawia pracę konkursową Poli i sióstr, które ćwiczą języki.</vt:lpstr>
      <vt:lpstr>Zdjęcie przedstawia pracę konkursową Nadii, która układa usta mówiąc „o”.</vt:lpstr>
      <vt:lpstr>  Dziękujemy za udział w konkursie.  Serdecznie gratulujemy laureatom, mamy nadzieję,  że świetnie się przy tym bawiliście  i miło spędziliście czas.                                                                                     Milena Maliszewska                                                                                 Magdalena Karney                                                                      Jolanta Pluta                                                                              Magdalena Tybuś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RODZINNEGO KONKURSU LOGOPEDYCZNEGO  „ŚMIESZNE MINKI ĆWICZĄCEJ RODZINKI”</dc:title>
  <dc:creator>Milo</dc:creator>
  <cp:lastModifiedBy>Jolanta Cudna</cp:lastModifiedBy>
  <cp:revision>10</cp:revision>
  <dcterms:created xsi:type="dcterms:W3CDTF">2021-12-07T12:41:29Z</dcterms:created>
  <dcterms:modified xsi:type="dcterms:W3CDTF">2022-01-17T11:02:07Z</dcterms:modified>
</cp:coreProperties>
</file>