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84" r:id="rId4"/>
    <p:sldId id="269" r:id="rId5"/>
    <p:sldId id="260" r:id="rId6"/>
    <p:sldId id="261" r:id="rId7"/>
    <p:sldId id="287" r:id="rId8"/>
    <p:sldId id="288" r:id="rId9"/>
    <p:sldId id="289" r:id="rId10"/>
    <p:sldId id="290" r:id="rId11"/>
    <p:sldId id="291" r:id="rId12"/>
    <p:sldId id="292" r:id="rId13"/>
    <p:sldId id="286" r:id="rId14"/>
    <p:sldId id="271" r:id="rId15"/>
    <p:sldId id="272" r:id="rId16"/>
  </p:sldIdLst>
  <p:sldSz cx="24380825" cy="13714413"/>
  <p:notesSz cx="6858000" cy="9144000"/>
  <p:defaultTextStyle>
    <a:defPPr>
      <a:defRPr lang="en-US"/>
    </a:defPPr>
    <a:lvl1pPr marL="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1"/>
    <a:srgbClr val="0F3C74"/>
    <a:srgbClr val="3EAF79"/>
    <a:srgbClr val="D8222C"/>
    <a:srgbClr val="FF0016"/>
    <a:srgbClr val="003096"/>
    <a:srgbClr val="20D1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71B589-4BC6-4E35-8056-AFF02FED88B2}" v="11" dt="2021-04-26T20:45:30.4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6" autoAdjust="0"/>
    <p:restoredTop sz="94661" autoAdjust="0"/>
  </p:normalViewPr>
  <p:slideViewPr>
    <p:cSldViewPr snapToGrid="0">
      <p:cViewPr varScale="1">
        <p:scale>
          <a:sx n="55" d="100"/>
          <a:sy n="55" d="100"/>
        </p:scale>
        <p:origin x="3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26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oslava Vojčíková" userId="c08a2b156dd5853a" providerId="LiveId" clId="{AC71B589-4BC6-4E35-8056-AFF02FED88B2}"/>
    <pc:docChg chg="undo custSel addSld modSld sldOrd">
      <pc:chgData name="Miroslava Vojčíková" userId="c08a2b156dd5853a" providerId="LiveId" clId="{AC71B589-4BC6-4E35-8056-AFF02FED88B2}" dt="2021-04-26T20:49:17.324" v="812" actId="255"/>
      <pc:docMkLst>
        <pc:docMk/>
      </pc:docMkLst>
      <pc:sldChg chg="modSp mod">
        <pc:chgData name="Miroslava Vojčíková" userId="c08a2b156dd5853a" providerId="LiveId" clId="{AC71B589-4BC6-4E35-8056-AFF02FED88B2}" dt="2021-04-26T20:49:17.324" v="812" actId="255"/>
        <pc:sldMkLst>
          <pc:docMk/>
          <pc:sldMk cId="447874190" sldId="270"/>
        </pc:sldMkLst>
        <pc:spChg chg="mod">
          <ac:chgData name="Miroslava Vojčíková" userId="c08a2b156dd5853a" providerId="LiveId" clId="{AC71B589-4BC6-4E35-8056-AFF02FED88B2}" dt="2021-04-26T20:49:17.324" v="812" actId="255"/>
          <ac:spMkLst>
            <pc:docMk/>
            <pc:sldMk cId="447874190" sldId="270"/>
            <ac:spMk id="2" creationId="{00000000-0000-0000-0000-000000000000}"/>
          </ac:spMkLst>
        </pc:spChg>
      </pc:sldChg>
      <pc:sldChg chg="modSp mod">
        <pc:chgData name="Miroslava Vojčíková" userId="c08a2b156dd5853a" providerId="LiveId" clId="{AC71B589-4BC6-4E35-8056-AFF02FED88B2}" dt="2021-04-26T20:48:43.677" v="810" actId="20577"/>
        <pc:sldMkLst>
          <pc:docMk/>
          <pc:sldMk cId="508763301" sldId="271"/>
        </pc:sldMkLst>
        <pc:spChg chg="mod">
          <ac:chgData name="Miroslava Vojčíková" userId="c08a2b156dd5853a" providerId="LiveId" clId="{AC71B589-4BC6-4E35-8056-AFF02FED88B2}" dt="2021-04-26T20:48:43.677" v="810" actId="20577"/>
          <ac:spMkLst>
            <pc:docMk/>
            <pc:sldMk cId="508763301" sldId="271"/>
            <ac:spMk id="2" creationId="{00000000-0000-0000-0000-000000000000}"/>
          </ac:spMkLst>
        </pc:spChg>
      </pc:sldChg>
      <pc:sldChg chg="addSp delSp modSp mod">
        <pc:chgData name="Miroslava Vojčíková" userId="c08a2b156dd5853a" providerId="LiveId" clId="{AC71B589-4BC6-4E35-8056-AFF02FED88B2}" dt="2021-04-26T19:53:53.233" v="194" actId="962"/>
        <pc:sldMkLst>
          <pc:docMk/>
          <pc:sldMk cId="3973391513" sldId="278"/>
        </pc:sldMkLst>
        <pc:spChg chg="mod">
          <ac:chgData name="Miroslava Vojčíková" userId="c08a2b156dd5853a" providerId="LiveId" clId="{AC71B589-4BC6-4E35-8056-AFF02FED88B2}" dt="2021-04-26T19:53:53.233" v="194" actId="962"/>
          <ac:spMkLst>
            <pc:docMk/>
            <pc:sldMk cId="3973391513" sldId="278"/>
            <ac:spMk id="4" creationId="{00000000-0000-0000-0000-000000000000}"/>
          </ac:spMkLst>
        </pc:spChg>
        <pc:spChg chg="del">
          <ac:chgData name="Miroslava Vojčíková" userId="c08a2b156dd5853a" providerId="LiveId" clId="{AC71B589-4BC6-4E35-8056-AFF02FED88B2}" dt="2021-04-26T19:53:50.531" v="192" actId="931"/>
          <ac:spMkLst>
            <pc:docMk/>
            <pc:sldMk cId="3973391513" sldId="278"/>
            <ac:spMk id="6" creationId="{CE5C876F-3391-46AD-9AA9-943BFC14D25F}"/>
          </ac:spMkLst>
        </pc:spChg>
        <pc:picChg chg="add mod">
          <ac:chgData name="Miroslava Vojčíková" userId="c08a2b156dd5853a" providerId="LiveId" clId="{AC71B589-4BC6-4E35-8056-AFF02FED88B2}" dt="2021-04-26T19:53:53.233" v="193" actId="27614"/>
          <ac:picMkLst>
            <pc:docMk/>
            <pc:sldMk cId="3973391513" sldId="278"/>
            <ac:picMk id="8" creationId="{7340DE9F-3DE7-4DE2-A66C-58C03CCAD240}"/>
          </ac:picMkLst>
        </pc:picChg>
      </pc:sldChg>
      <pc:sldChg chg="addSp delSp modSp mod ord">
        <pc:chgData name="Miroslava Vojčíková" userId="c08a2b156dd5853a" providerId="LiveId" clId="{AC71B589-4BC6-4E35-8056-AFF02FED88B2}" dt="2021-04-26T19:59:54.579" v="359" actId="962"/>
        <pc:sldMkLst>
          <pc:docMk/>
          <pc:sldMk cId="2164823484" sldId="279"/>
        </pc:sldMkLst>
        <pc:spChg chg="mod">
          <ac:chgData name="Miroslava Vojčíková" userId="c08a2b156dd5853a" providerId="LiveId" clId="{AC71B589-4BC6-4E35-8056-AFF02FED88B2}" dt="2021-04-26T19:54:33.157" v="216" actId="20577"/>
          <ac:spMkLst>
            <pc:docMk/>
            <pc:sldMk cId="2164823484" sldId="279"/>
            <ac:spMk id="3" creationId="{00000000-0000-0000-0000-000000000000}"/>
          </ac:spMkLst>
        </pc:spChg>
        <pc:spChg chg="mod">
          <ac:chgData name="Miroslava Vojčíková" userId="c08a2b156dd5853a" providerId="LiveId" clId="{AC71B589-4BC6-4E35-8056-AFF02FED88B2}" dt="2021-04-26T19:59:54.579" v="359" actId="962"/>
          <ac:spMkLst>
            <pc:docMk/>
            <pc:sldMk cId="2164823484" sldId="279"/>
            <ac:spMk id="4" creationId="{00000000-0000-0000-0000-000000000000}"/>
          </ac:spMkLst>
        </pc:spChg>
        <pc:spChg chg="mod">
          <ac:chgData name="Miroslava Vojčíková" userId="c08a2b156dd5853a" providerId="LiveId" clId="{AC71B589-4BC6-4E35-8056-AFF02FED88B2}" dt="2021-04-26T19:55:10.041" v="264" actId="20577"/>
          <ac:spMkLst>
            <pc:docMk/>
            <pc:sldMk cId="2164823484" sldId="279"/>
            <ac:spMk id="5" creationId="{00000000-0000-0000-0000-000000000000}"/>
          </ac:spMkLst>
        </pc:spChg>
        <pc:spChg chg="del">
          <ac:chgData name="Miroslava Vojčíková" userId="c08a2b156dd5853a" providerId="LiveId" clId="{AC71B589-4BC6-4E35-8056-AFF02FED88B2}" dt="2021-04-26T19:59:51.580" v="357" actId="931"/>
          <ac:spMkLst>
            <pc:docMk/>
            <pc:sldMk cId="2164823484" sldId="279"/>
            <ac:spMk id="6" creationId="{A455CDA1-3F77-4804-AA8C-5FDE6ACDF57F}"/>
          </ac:spMkLst>
        </pc:spChg>
        <pc:picChg chg="add mod">
          <ac:chgData name="Miroslava Vojčíková" userId="c08a2b156dd5853a" providerId="LiveId" clId="{AC71B589-4BC6-4E35-8056-AFF02FED88B2}" dt="2021-04-26T19:59:54.579" v="358" actId="27614"/>
          <ac:picMkLst>
            <pc:docMk/>
            <pc:sldMk cId="2164823484" sldId="279"/>
            <ac:picMk id="9" creationId="{20E2C193-5D0D-4A4B-BF45-522CCF97B79B}"/>
          </ac:picMkLst>
        </pc:picChg>
      </pc:sldChg>
      <pc:sldChg chg="addSp delSp modSp mod">
        <pc:chgData name="Miroslava Vojčíková" userId="c08a2b156dd5853a" providerId="LiveId" clId="{AC71B589-4BC6-4E35-8056-AFF02FED88B2}" dt="2021-04-26T20:22:29.190" v="538" actId="962"/>
        <pc:sldMkLst>
          <pc:docMk/>
          <pc:sldMk cId="1157438486" sldId="280"/>
        </pc:sldMkLst>
        <pc:spChg chg="mod">
          <ac:chgData name="Miroslava Vojčíková" userId="c08a2b156dd5853a" providerId="LiveId" clId="{AC71B589-4BC6-4E35-8056-AFF02FED88B2}" dt="2021-04-26T20:01:09.216" v="362" actId="20577"/>
          <ac:spMkLst>
            <pc:docMk/>
            <pc:sldMk cId="1157438486" sldId="280"/>
            <ac:spMk id="3" creationId="{00000000-0000-0000-0000-000000000000}"/>
          </ac:spMkLst>
        </pc:spChg>
        <pc:spChg chg="mod">
          <ac:chgData name="Miroslava Vojčíková" userId="c08a2b156dd5853a" providerId="LiveId" clId="{AC71B589-4BC6-4E35-8056-AFF02FED88B2}" dt="2021-04-26T20:09:00.715" v="516" actId="20577"/>
          <ac:spMkLst>
            <pc:docMk/>
            <pc:sldMk cId="1157438486" sldId="280"/>
            <ac:spMk id="4" creationId="{00000000-0000-0000-0000-000000000000}"/>
          </ac:spMkLst>
        </pc:spChg>
        <pc:spChg chg="mod">
          <ac:chgData name="Miroslava Vojčíková" userId="c08a2b156dd5853a" providerId="LiveId" clId="{AC71B589-4BC6-4E35-8056-AFF02FED88B2}" dt="2021-04-26T20:01:53.457" v="384" actId="20577"/>
          <ac:spMkLst>
            <pc:docMk/>
            <pc:sldMk cId="1157438486" sldId="280"/>
            <ac:spMk id="5" creationId="{00000000-0000-0000-0000-000000000000}"/>
          </ac:spMkLst>
        </pc:spChg>
        <pc:spChg chg="del">
          <ac:chgData name="Miroslava Vojčíková" userId="c08a2b156dd5853a" providerId="LiveId" clId="{AC71B589-4BC6-4E35-8056-AFF02FED88B2}" dt="2021-04-26T20:10:39.504" v="517" actId="931"/>
          <ac:spMkLst>
            <pc:docMk/>
            <pc:sldMk cId="1157438486" sldId="280"/>
            <ac:spMk id="6" creationId="{CE5C876F-3391-46AD-9AA9-943BFC14D25F}"/>
          </ac:spMkLst>
        </pc:spChg>
        <pc:spChg chg="add del mod">
          <ac:chgData name="Miroslava Vojčíková" userId="c08a2b156dd5853a" providerId="LiveId" clId="{AC71B589-4BC6-4E35-8056-AFF02FED88B2}" dt="2021-04-26T20:11:49.749" v="519" actId="931"/>
          <ac:spMkLst>
            <pc:docMk/>
            <pc:sldMk cId="1157438486" sldId="280"/>
            <ac:spMk id="9" creationId="{6199949A-3EE6-4407-BDEF-3228EB82CBB4}"/>
          </ac:spMkLst>
        </pc:spChg>
        <pc:spChg chg="add del mod">
          <ac:chgData name="Miroslava Vojčíková" userId="c08a2b156dd5853a" providerId="LiveId" clId="{AC71B589-4BC6-4E35-8056-AFF02FED88B2}" dt="2021-04-26T20:15:32.188" v="524" actId="931"/>
          <ac:spMkLst>
            <pc:docMk/>
            <pc:sldMk cId="1157438486" sldId="280"/>
            <ac:spMk id="13" creationId="{DDB59962-DFE6-4F81-97D5-B5D71ED60A7B}"/>
          </ac:spMkLst>
        </pc:spChg>
        <pc:spChg chg="add del mod">
          <ac:chgData name="Miroslava Vojčíková" userId="c08a2b156dd5853a" providerId="LiveId" clId="{AC71B589-4BC6-4E35-8056-AFF02FED88B2}" dt="2021-04-26T20:18:41.713" v="528" actId="931"/>
          <ac:spMkLst>
            <pc:docMk/>
            <pc:sldMk cId="1157438486" sldId="280"/>
            <ac:spMk id="17" creationId="{0285DD49-1093-43DC-843B-63662D9DB41D}"/>
          </ac:spMkLst>
        </pc:spChg>
        <pc:spChg chg="add del mod">
          <ac:chgData name="Miroslava Vojčíková" userId="c08a2b156dd5853a" providerId="LiveId" clId="{AC71B589-4BC6-4E35-8056-AFF02FED88B2}" dt="2021-04-26T20:21:25.856" v="532" actId="931"/>
          <ac:spMkLst>
            <pc:docMk/>
            <pc:sldMk cId="1157438486" sldId="280"/>
            <ac:spMk id="21" creationId="{9F22723A-DB94-44F3-8D13-003D5628A0D5}"/>
          </ac:spMkLst>
        </pc:spChg>
        <pc:spChg chg="add del mod">
          <ac:chgData name="Miroslava Vojčíková" userId="c08a2b156dd5853a" providerId="LiveId" clId="{AC71B589-4BC6-4E35-8056-AFF02FED88B2}" dt="2021-04-26T20:22:27.584" v="536" actId="931"/>
          <ac:spMkLst>
            <pc:docMk/>
            <pc:sldMk cId="1157438486" sldId="280"/>
            <ac:spMk id="25" creationId="{372BC281-6DD1-4AD0-B6BA-D639ADE5F935}"/>
          </ac:spMkLst>
        </pc:spChg>
        <pc:picChg chg="add del mod">
          <ac:chgData name="Miroslava Vojčíková" userId="c08a2b156dd5853a" providerId="LiveId" clId="{AC71B589-4BC6-4E35-8056-AFF02FED88B2}" dt="2021-04-26T20:11:18.593" v="518" actId="478"/>
          <ac:picMkLst>
            <pc:docMk/>
            <pc:sldMk cId="1157438486" sldId="280"/>
            <ac:picMk id="7" creationId="{77B25EF7-AD20-4CCE-8EA6-57357B0AD958}"/>
          </ac:picMkLst>
        </pc:picChg>
        <pc:picChg chg="add del mod">
          <ac:chgData name="Miroslava Vojčíková" userId="c08a2b156dd5853a" providerId="LiveId" clId="{AC71B589-4BC6-4E35-8056-AFF02FED88B2}" dt="2021-04-26T20:12:18.943" v="523" actId="478"/>
          <ac:picMkLst>
            <pc:docMk/>
            <pc:sldMk cId="1157438486" sldId="280"/>
            <ac:picMk id="11" creationId="{923C032D-7EC0-4557-9CEA-D365B377CB88}"/>
          </ac:picMkLst>
        </pc:picChg>
        <pc:picChg chg="add del mod">
          <ac:chgData name="Miroslava Vojčíková" userId="c08a2b156dd5853a" providerId="LiveId" clId="{AC71B589-4BC6-4E35-8056-AFF02FED88B2}" dt="2021-04-26T20:15:46.140" v="527" actId="478"/>
          <ac:picMkLst>
            <pc:docMk/>
            <pc:sldMk cId="1157438486" sldId="280"/>
            <ac:picMk id="15" creationId="{69AE7CB5-EC76-42B7-A346-71BBBBD4EA7D}"/>
          </ac:picMkLst>
        </pc:picChg>
        <pc:picChg chg="add del mod">
          <ac:chgData name="Miroslava Vojčíková" userId="c08a2b156dd5853a" providerId="LiveId" clId="{AC71B589-4BC6-4E35-8056-AFF02FED88B2}" dt="2021-04-26T20:18:50.880" v="531" actId="478"/>
          <ac:picMkLst>
            <pc:docMk/>
            <pc:sldMk cId="1157438486" sldId="280"/>
            <ac:picMk id="19" creationId="{EFC8A930-B0BE-46BD-9307-4201075D46ED}"/>
          </ac:picMkLst>
        </pc:picChg>
        <pc:picChg chg="add del mod">
          <ac:chgData name="Miroslava Vojčíková" userId="c08a2b156dd5853a" providerId="LiveId" clId="{AC71B589-4BC6-4E35-8056-AFF02FED88B2}" dt="2021-04-26T20:21:31.520" v="535" actId="478"/>
          <ac:picMkLst>
            <pc:docMk/>
            <pc:sldMk cId="1157438486" sldId="280"/>
            <ac:picMk id="23" creationId="{ADE8BF40-B598-41CD-A2E1-6E1F920CE9A9}"/>
          </ac:picMkLst>
        </pc:picChg>
        <pc:picChg chg="add mod">
          <ac:chgData name="Miroslava Vojčíková" userId="c08a2b156dd5853a" providerId="LiveId" clId="{AC71B589-4BC6-4E35-8056-AFF02FED88B2}" dt="2021-04-26T20:22:29.190" v="538" actId="962"/>
          <ac:picMkLst>
            <pc:docMk/>
            <pc:sldMk cId="1157438486" sldId="280"/>
            <ac:picMk id="27" creationId="{07930008-B7CA-445C-9D5A-FAA3F92A057E}"/>
          </ac:picMkLst>
        </pc:picChg>
      </pc:sldChg>
      <pc:sldChg chg="addSp delSp modSp mod">
        <pc:chgData name="Miroslava Vojčíková" userId="c08a2b156dd5853a" providerId="LiveId" clId="{AC71B589-4BC6-4E35-8056-AFF02FED88B2}" dt="2021-04-26T20:33:59.487" v="668" actId="962"/>
        <pc:sldMkLst>
          <pc:docMk/>
          <pc:sldMk cId="1964938040" sldId="281"/>
        </pc:sldMkLst>
        <pc:spChg chg="mod">
          <ac:chgData name="Miroslava Vojčíková" userId="c08a2b156dd5853a" providerId="LiveId" clId="{AC71B589-4BC6-4E35-8056-AFF02FED88B2}" dt="2021-04-26T20:22:59.984" v="548" actId="20577"/>
          <ac:spMkLst>
            <pc:docMk/>
            <pc:sldMk cId="1964938040" sldId="281"/>
            <ac:spMk id="3" creationId="{00000000-0000-0000-0000-000000000000}"/>
          </ac:spMkLst>
        </pc:spChg>
        <pc:spChg chg="mod">
          <ac:chgData name="Miroslava Vojčíková" userId="c08a2b156dd5853a" providerId="LiveId" clId="{AC71B589-4BC6-4E35-8056-AFF02FED88B2}" dt="2021-04-26T20:33:59.487" v="668" actId="962"/>
          <ac:spMkLst>
            <pc:docMk/>
            <pc:sldMk cId="1964938040" sldId="281"/>
            <ac:spMk id="4" creationId="{00000000-0000-0000-0000-000000000000}"/>
          </ac:spMkLst>
        </pc:spChg>
        <pc:spChg chg="mod">
          <ac:chgData name="Miroslava Vojčíková" userId="c08a2b156dd5853a" providerId="LiveId" clId="{AC71B589-4BC6-4E35-8056-AFF02FED88B2}" dt="2021-04-26T20:23:44.333" v="600" actId="20577"/>
          <ac:spMkLst>
            <pc:docMk/>
            <pc:sldMk cId="1964938040" sldId="281"/>
            <ac:spMk id="5" creationId="{00000000-0000-0000-0000-000000000000}"/>
          </ac:spMkLst>
        </pc:spChg>
        <pc:spChg chg="del">
          <ac:chgData name="Miroslava Vojčíková" userId="c08a2b156dd5853a" providerId="LiveId" clId="{AC71B589-4BC6-4E35-8056-AFF02FED88B2}" dt="2021-04-26T20:33:57.227" v="666" actId="931"/>
          <ac:spMkLst>
            <pc:docMk/>
            <pc:sldMk cId="1964938040" sldId="281"/>
            <ac:spMk id="6" creationId="{A455CDA1-3F77-4804-AA8C-5FDE6ACDF57F}"/>
          </ac:spMkLst>
        </pc:spChg>
        <pc:picChg chg="add mod">
          <ac:chgData name="Miroslava Vojčíková" userId="c08a2b156dd5853a" providerId="LiveId" clId="{AC71B589-4BC6-4E35-8056-AFF02FED88B2}" dt="2021-04-26T20:33:59.487" v="667" actId="27614"/>
          <ac:picMkLst>
            <pc:docMk/>
            <pc:sldMk cId="1964938040" sldId="281"/>
            <ac:picMk id="7" creationId="{893D22A4-8AB4-422E-B422-3E318BD64D88}"/>
          </ac:picMkLst>
        </pc:picChg>
      </pc:sldChg>
      <pc:sldChg chg="addSp delSp modSp add mod ord">
        <pc:chgData name="Miroslava Vojčíková" userId="c08a2b156dd5853a" providerId="LiveId" clId="{AC71B589-4BC6-4E35-8056-AFF02FED88B2}" dt="2021-04-26T20:39:49.668" v="737" actId="931"/>
        <pc:sldMkLst>
          <pc:docMk/>
          <pc:sldMk cId="445605148" sldId="282"/>
        </pc:sldMkLst>
        <pc:spChg chg="mod">
          <ac:chgData name="Miroslava Vojčíková" userId="c08a2b156dd5853a" providerId="LiveId" clId="{AC71B589-4BC6-4E35-8056-AFF02FED88B2}" dt="2021-04-26T20:34:14.600" v="669" actId="20577"/>
          <ac:spMkLst>
            <pc:docMk/>
            <pc:sldMk cId="445605148" sldId="282"/>
            <ac:spMk id="3" creationId="{00000000-0000-0000-0000-000000000000}"/>
          </ac:spMkLst>
        </pc:spChg>
        <pc:spChg chg="mod">
          <ac:chgData name="Miroslava Vojčíková" userId="c08a2b156dd5853a" providerId="LiveId" clId="{AC71B589-4BC6-4E35-8056-AFF02FED88B2}" dt="2021-04-26T20:37:25.389" v="736" actId="20577"/>
          <ac:spMkLst>
            <pc:docMk/>
            <pc:sldMk cId="445605148" sldId="282"/>
            <ac:spMk id="4" creationId="{00000000-0000-0000-0000-000000000000}"/>
          </ac:spMkLst>
        </pc:spChg>
        <pc:spChg chg="mod">
          <ac:chgData name="Miroslava Vojčíková" userId="c08a2b156dd5853a" providerId="LiveId" clId="{AC71B589-4BC6-4E35-8056-AFF02FED88B2}" dt="2021-04-26T20:34:36.319" v="689" actId="20577"/>
          <ac:spMkLst>
            <pc:docMk/>
            <pc:sldMk cId="445605148" sldId="282"/>
            <ac:spMk id="5" creationId="{00000000-0000-0000-0000-000000000000}"/>
          </ac:spMkLst>
        </pc:spChg>
        <pc:spChg chg="del">
          <ac:chgData name="Miroslava Vojčíková" userId="c08a2b156dd5853a" providerId="LiveId" clId="{AC71B589-4BC6-4E35-8056-AFF02FED88B2}" dt="2021-04-26T20:39:49.668" v="737" actId="931"/>
          <ac:spMkLst>
            <pc:docMk/>
            <pc:sldMk cId="445605148" sldId="282"/>
            <ac:spMk id="6" creationId="{CE5C876F-3391-46AD-9AA9-943BFC14D25F}"/>
          </ac:spMkLst>
        </pc:spChg>
        <pc:picChg chg="add mod">
          <ac:chgData name="Miroslava Vojčíková" userId="c08a2b156dd5853a" providerId="LiveId" clId="{AC71B589-4BC6-4E35-8056-AFF02FED88B2}" dt="2021-04-26T20:39:49.668" v="737" actId="931"/>
          <ac:picMkLst>
            <pc:docMk/>
            <pc:sldMk cId="445605148" sldId="282"/>
            <ac:picMk id="7" creationId="{610ED0D6-A704-4DF7-BC7C-75E47E39920E}"/>
          </ac:picMkLst>
        </pc:picChg>
      </pc:sldChg>
      <pc:sldChg chg="addSp delSp modSp add mod">
        <pc:chgData name="Miroslava Vojčíková" userId="c08a2b156dd5853a" providerId="LiveId" clId="{AC71B589-4BC6-4E35-8056-AFF02FED88B2}" dt="2021-04-26T20:45:31.794" v="789" actId="962"/>
        <pc:sldMkLst>
          <pc:docMk/>
          <pc:sldMk cId="609256553" sldId="283"/>
        </pc:sldMkLst>
        <pc:spChg chg="mod">
          <ac:chgData name="Miroslava Vojčíková" userId="c08a2b156dd5853a" providerId="LiveId" clId="{AC71B589-4BC6-4E35-8056-AFF02FED88B2}" dt="2021-04-26T20:34:52.366" v="699" actId="20577"/>
          <ac:spMkLst>
            <pc:docMk/>
            <pc:sldMk cId="609256553" sldId="283"/>
            <ac:spMk id="3" creationId="{00000000-0000-0000-0000-000000000000}"/>
          </ac:spMkLst>
        </pc:spChg>
        <pc:spChg chg="mod">
          <ac:chgData name="Miroslava Vojčíková" userId="c08a2b156dd5853a" providerId="LiveId" clId="{AC71B589-4BC6-4E35-8056-AFF02FED88B2}" dt="2021-04-26T20:41:40.780" v="786" actId="20577"/>
          <ac:spMkLst>
            <pc:docMk/>
            <pc:sldMk cId="609256553" sldId="283"/>
            <ac:spMk id="4" creationId="{00000000-0000-0000-0000-000000000000}"/>
          </ac:spMkLst>
        </pc:spChg>
        <pc:spChg chg="mod">
          <ac:chgData name="Miroslava Vojčíková" userId="c08a2b156dd5853a" providerId="LiveId" clId="{AC71B589-4BC6-4E35-8056-AFF02FED88B2}" dt="2021-04-26T20:35:15.870" v="721" actId="20577"/>
          <ac:spMkLst>
            <pc:docMk/>
            <pc:sldMk cId="609256553" sldId="283"/>
            <ac:spMk id="5" creationId="{00000000-0000-0000-0000-000000000000}"/>
          </ac:spMkLst>
        </pc:spChg>
        <pc:spChg chg="del">
          <ac:chgData name="Miroslava Vojčíková" userId="c08a2b156dd5853a" providerId="LiveId" clId="{AC71B589-4BC6-4E35-8056-AFF02FED88B2}" dt="2021-04-26T20:45:30.492" v="787" actId="931"/>
          <ac:spMkLst>
            <pc:docMk/>
            <pc:sldMk cId="609256553" sldId="283"/>
            <ac:spMk id="6" creationId="{A455CDA1-3F77-4804-AA8C-5FDE6ACDF57F}"/>
          </ac:spMkLst>
        </pc:spChg>
        <pc:picChg chg="add mod">
          <ac:chgData name="Miroslava Vojčíková" userId="c08a2b156dd5853a" providerId="LiveId" clId="{AC71B589-4BC6-4E35-8056-AFF02FED88B2}" dt="2021-04-26T20:45:31.794" v="789" actId="962"/>
          <ac:picMkLst>
            <pc:docMk/>
            <pc:sldMk cId="609256553" sldId="283"/>
            <ac:picMk id="7" creationId="{7B11EE30-DF5D-4ACC-93A9-21EEDC00E8D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2BC0F-7084-4C9F-B157-046C3CBDF955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7DFC9-24E8-442D-BDAD-54B920CFC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001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57144-1CBB-4515-B696-16F63A0D6277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A259D-87B2-48A8-8896-0559A1CBD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6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6382328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>
                <a:solidFill>
                  <a:srgbClr val="0F3C74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136392" y="12705989"/>
            <a:ext cx="3985698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chemeClr val="dk2"/>
                </a:solidFill>
              </a:defRPr>
            </a:lvl1pPr>
          </a:lstStyle>
          <a:p>
            <a:fld id="{D5906656-A9BE-4917-BFD7-16C60DDEE872}" type="datetime1">
              <a:rPr lang="nb-NO" smtClean="0"/>
              <a:t>17.11.2022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12153389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12707725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0074" y="12146546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00075" y="12705989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11" name="Bild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0157" y="684923"/>
            <a:ext cx="1494875" cy="16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59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5742718" y="1168400"/>
            <a:ext cx="17375190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68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diagram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5742718" y="1168400"/>
            <a:ext cx="17375190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D8222C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626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5742718" y="1168400"/>
            <a:ext cx="17375191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584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abell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5742718" y="1168400"/>
            <a:ext cx="17375191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945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Orang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455863" y="13065857"/>
            <a:ext cx="21924962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04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Grønn">
    <p:bg>
      <p:bgPr>
        <a:solidFill>
          <a:srgbClr val="3EAF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455863" y="13065857"/>
            <a:ext cx="21924962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927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Blå">
    <p:bg>
      <p:bgPr>
        <a:solidFill>
          <a:srgbClr val="0F3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455863" y="13065857"/>
            <a:ext cx="21924962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412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3543261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4" y="5161524"/>
            <a:ext cx="18332193" cy="2154238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914263" indent="0">
              <a:buNone/>
              <a:defRPr b="1">
                <a:solidFill>
                  <a:schemeClr val="bg1"/>
                </a:solidFill>
              </a:defRPr>
            </a:lvl2pPr>
            <a:lvl3pPr marL="1828526" indent="0">
              <a:buNone/>
              <a:defRPr b="1">
                <a:solidFill>
                  <a:schemeClr val="bg1"/>
                </a:solidFill>
              </a:defRPr>
            </a:lvl3pPr>
            <a:lvl4pPr marL="2742789" indent="0">
              <a:buNone/>
              <a:defRPr b="1">
                <a:solidFill>
                  <a:schemeClr val="bg1"/>
                </a:solidFill>
              </a:defRPr>
            </a:lvl4pPr>
            <a:lvl5pPr marL="3657052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6" name="Bild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0157" y="698665"/>
            <a:ext cx="1495888" cy="167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4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akgrunns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6382328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136392" y="12705989"/>
            <a:ext cx="3985698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fld id="{35900153-C3D1-4B62-A437-E57CAB8AEB13}" type="datetime1">
              <a:rPr lang="nb-NO" smtClean="0"/>
              <a:t>17.11.2022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12153389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12707725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0074" y="12146546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00075" y="12705989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0157" y="737576"/>
            <a:ext cx="1495888" cy="167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7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F3C74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6" y="3091543"/>
            <a:ext cx="21861705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1259560" y="2630802"/>
            <a:ext cx="21861704" cy="461665"/>
          </a:xfr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57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D8222C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6" y="3091543"/>
            <a:ext cx="21861705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1259560" y="2630802"/>
            <a:ext cx="21861704" cy="461665"/>
          </a:xfr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rgbClr val="D8222C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42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689837" y="-1"/>
            <a:ext cx="9690988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4689837" y="-1"/>
            <a:ext cx="9690988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2277305" cy="1077218"/>
          </a:xfrm>
        </p:spPr>
        <p:txBody>
          <a:bodyPr/>
          <a:lstStyle>
            <a:lvl1pPr>
              <a:defRPr>
                <a:solidFill>
                  <a:srgbClr val="0F3C74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7" y="3091543"/>
            <a:ext cx="12277306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59560" y="2630802"/>
            <a:ext cx="12277305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70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689837" y="-1"/>
            <a:ext cx="9690988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4689837" y="-1"/>
            <a:ext cx="9690988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2277305" cy="1077218"/>
          </a:xfrm>
        </p:spPr>
        <p:txBody>
          <a:bodyPr/>
          <a:lstStyle>
            <a:lvl1pPr>
              <a:defRPr>
                <a:solidFill>
                  <a:srgbClr val="D8222C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7" y="3091543"/>
            <a:ext cx="12277306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59560" y="2630802"/>
            <a:ext cx="12277305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D8222C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74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742718" y="-1"/>
            <a:ext cx="18638107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742717" y="-1"/>
            <a:ext cx="18638107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260386" y="1167476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73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742718" y="-1"/>
            <a:ext cx="18638107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742717" y="-1"/>
            <a:ext cx="18638107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33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Line 14"/>
          <p:cNvSpPr>
            <a:spLocks noChangeShapeType="1"/>
          </p:cNvSpPr>
          <p:nvPr userDrawn="1"/>
        </p:nvSpPr>
        <p:spPr bwMode="auto">
          <a:xfrm>
            <a:off x="2062163" y="13065857"/>
            <a:ext cx="22318662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1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13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60386" y="1097394"/>
            <a:ext cx="21861705" cy="107721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386" y="2647950"/>
            <a:ext cx="21861705" cy="96315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9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Line 14"/>
          <p:cNvSpPr>
            <a:spLocks noChangeShapeType="1"/>
          </p:cNvSpPr>
          <p:nvPr userDrawn="1"/>
        </p:nvSpPr>
        <p:spPr bwMode="auto">
          <a:xfrm>
            <a:off x="2062163" y="13065857"/>
            <a:ext cx="22318662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9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35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64" r:id="rId4"/>
    <p:sldLayoutId id="2147483657" r:id="rId5"/>
    <p:sldLayoutId id="2147483665" r:id="rId6"/>
    <p:sldLayoutId id="2147483658" r:id="rId7"/>
    <p:sldLayoutId id="2147483666" r:id="rId8"/>
    <p:sldLayoutId id="2147483659" r:id="rId9"/>
    <p:sldLayoutId id="2147483660" r:id="rId10"/>
    <p:sldLayoutId id="2147483667" r:id="rId11"/>
    <p:sldLayoutId id="2147483661" r:id="rId12"/>
    <p:sldLayoutId id="2147483668" r:id="rId13"/>
    <p:sldLayoutId id="2147483651" r:id="rId14"/>
    <p:sldLayoutId id="2147483669" r:id="rId15"/>
    <p:sldLayoutId id="2147483670" r:id="rId16"/>
    <p:sldLayoutId id="2147483663" r:id="rId17"/>
  </p:sldLayoutIdLst>
  <p:hf sldNum="0" hdr="0" ftr="0"/>
  <p:txStyles>
    <p:titleStyle>
      <a:lvl1pPr algn="l" defTabSz="1828526" rtl="0" eaLnBrk="1" latinLnBrk="0" hangingPunct="1">
        <a:lnSpc>
          <a:spcPct val="100000"/>
        </a:lnSpc>
        <a:spcBef>
          <a:spcPct val="0"/>
        </a:spcBef>
        <a:buNone/>
        <a:defRPr sz="7000" b="1" kern="1200">
          <a:solidFill>
            <a:srgbClr val="0F3C74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828526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1pPr>
      <a:lvl2pPr marL="1371394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2pPr>
      <a:lvl3pPr marL="2285657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3pPr>
      <a:lvl4pPr marL="3199920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4pPr>
      <a:lvl5pPr marL="4114183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5pPr>
      <a:lvl6pPr marL="5028446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708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971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1234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26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526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789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7051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1314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577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84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410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60157" y="5497472"/>
            <a:ext cx="18332511" cy="3000821"/>
          </a:xfrm>
        </p:spPr>
        <p:txBody>
          <a:bodyPr/>
          <a:lstStyle/>
          <a:p>
            <a:r>
              <a:rPr lang="sk-SK" sz="11500" dirty="0">
                <a:latin typeface="Calibri" panose="020F0502020204030204" pitchFamily="34" charset="0"/>
                <a:cs typeface="Calibri" panose="020F0502020204030204" pitchFamily="34" charset="0"/>
              </a:rPr>
              <a:t>Využívaj energiu ekologicky !</a:t>
            </a:r>
            <a:b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Doba odpadová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19136392" y="12613656"/>
            <a:ext cx="3985698" cy="553998"/>
          </a:xfrm>
        </p:spPr>
        <p:txBody>
          <a:bodyPr/>
          <a:lstStyle/>
          <a:p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18.11.2022</a:t>
            </a:r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1260157" y="11691724"/>
            <a:ext cx="4450178" cy="923330"/>
          </a:xfrm>
        </p:spPr>
        <p:txBody>
          <a:bodyPr/>
          <a:lstStyle/>
          <a:p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RNDr. Ondrej Kapusta, PhD.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garant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Spojená škola sv. Jána Pavla II.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Dlhé hony 3522/2, Poprad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623B00B3-DF43-43CA-ABC3-EF57E31EA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914" y="11884425"/>
            <a:ext cx="1643127" cy="16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95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Etapy ľudstva</a:t>
            </a:r>
            <a:endParaRPr lang="en-GB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1259559" y="3957910"/>
            <a:ext cx="12277306" cy="6399428"/>
          </a:xfrm>
        </p:spPr>
        <p:txBody>
          <a:bodyPr>
            <a:noAutofit/>
          </a:bodyPr>
          <a:lstStyle/>
          <a:p>
            <a:r>
              <a:rPr lang="sk-SK" sz="5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1862 – verejnosti je predstavený prvý plast</a:t>
            </a:r>
          </a:p>
          <a:p>
            <a:r>
              <a:rPr lang="sk-SK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rozmach výroby plastových výrobkov – cenovo a časovo dostupné</a:t>
            </a:r>
          </a:p>
          <a:p>
            <a:r>
              <a:rPr lang="sk-SK" sz="5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produkcia nadmerného množstva syntetických nerozložiteľných látok</a:t>
            </a:r>
          </a:p>
          <a:p>
            <a:r>
              <a:rPr lang="sk-SK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k-SK" sz="5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031 – v Japonsku sa recyklujú predmety každodennej potreby pre nedostatok zdrojov</a:t>
            </a:r>
            <a:endParaRPr lang="sk-SK" sz="5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5400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1"/>
          </p:nvPr>
        </p:nvSpPr>
        <p:spPr>
          <a:xfrm>
            <a:off x="1259560" y="2630802"/>
            <a:ext cx="12277305" cy="738664"/>
          </a:xfrm>
        </p:spPr>
        <p:txBody>
          <a:bodyPr/>
          <a:lstStyle/>
          <a:p>
            <a:r>
              <a:rPr lang="sk-SK" sz="4800" dirty="0"/>
              <a:t>Doba plastová</a:t>
            </a:r>
            <a:endParaRPr lang="en-GB" sz="4800" dirty="0"/>
          </a:p>
        </p:txBody>
      </p:sp>
      <p:pic>
        <p:nvPicPr>
          <p:cNvPr id="12" name="Zástupný objekt pre obrázok 11">
            <a:extLst>
              <a:ext uri="{FF2B5EF4-FFF2-40B4-BE49-F238E27FC236}">
                <a16:creationId xmlns:a16="http://schemas.microsoft.com/office/drawing/2014/main" id="{2F20F834-8B7E-4F1E-BC4A-97DABCAFB3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7420" r="27420"/>
          <a:stretch/>
        </p:blipFill>
        <p:spPr>
          <a:xfrm>
            <a:off x="14689837" y="-1"/>
            <a:ext cx="9690988" cy="137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35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260387" y="1097394"/>
            <a:ext cx="12277305" cy="1077218"/>
          </a:xfrm>
        </p:spPr>
        <p:txBody>
          <a:bodyPr/>
          <a:lstStyle/>
          <a:p>
            <a:r>
              <a:rPr lang="sk-SK" dirty="0"/>
              <a:t>Etapy ľudstva</a:t>
            </a:r>
            <a:endParaRPr lang="en-GB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1259560" y="3386063"/>
            <a:ext cx="12277306" cy="8184611"/>
          </a:xfrm>
        </p:spPr>
        <p:txBody>
          <a:bodyPr>
            <a:normAutofit/>
          </a:bodyPr>
          <a:lstStyle/>
          <a:p>
            <a:r>
              <a:rPr lang="sk-SK" sz="5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1690 – vo Filadelfii začínajú recyklovať bavlnené oblečenie, z ktorého vyrábajú papier</a:t>
            </a:r>
          </a:p>
          <a:p>
            <a:r>
              <a:rPr lang="sk-SK" sz="5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1776 – prvá recyklácia kovov</a:t>
            </a:r>
          </a:p>
          <a:p>
            <a:r>
              <a:rPr lang="sk-SK" sz="5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množstvo produkovaných plastov ďalej narastá</a:t>
            </a:r>
          </a:p>
          <a:p>
            <a:endParaRPr lang="en-GB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1"/>
          </p:nvPr>
        </p:nvSpPr>
        <p:spPr>
          <a:xfrm>
            <a:off x="1259560" y="2630802"/>
            <a:ext cx="12277305" cy="1456809"/>
          </a:xfrm>
        </p:spPr>
        <p:txBody>
          <a:bodyPr/>
          <a:lstStyle/>
          <a:p>
            <a:r>
              <a:rPr lang="sk-SK" sz="4800" dirty="0"/>
              <a:t>Doba odpadová</a:t>
            </a:r>
            <a:endParaRPr lang="en-GB" sz="4800" dirty="0"/>
          </a:p>
          <a:p>
            <a:endParaRPr lang="en-GB" dirty="0"/>
          </a:p>
        </p:txBody>
      </p:sp>
      <p:pic>
        <p:nvPicPr>
          <p:cNvPr id="7" name="Zástupný objekt pre obrázok 6">
            <a:extLst>
              <a:ext uri="{FF2B5EF4-FFF2-40B4-BE49-F238E27FC236}">
                <a16:creationId xmlns:a16="http://schemas.microsoft.com/office/drawing/2014/main" id="{02946D1D-FB0B-4D29-9141-EA2E054D4B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6172" r="26172"/>
          <a:stretch/>
        </p:blipFill>
        <p:spPr>
          <a:xfrm>
            <a:off x="14689837" y="-1"/>
            <a:ext cx="9690988" cy="13714413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C12210D2-8C2D-D190-E429-61E408027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8226" y="8071339"/>
            <a:ext cx="9658639" cy="488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25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Etapy ľudstva</a:t>
            </a:r>
            <a:endParaRPr lang="en-GB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1259559" y="3957910"/>
            <a:ext cx="12277306" cy="6399428"/>
          </a:xfrm>
        </p:spPr>
        <p:txBody>
          <a:bodyPr>
            <a:noAutofit/>
          </a:bodyPr>
          <a:lstStyle/>
          <a:p>
            <a:r>
              <a:rPr lang="sk-SK" sz="5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nadmerná spotreba energie</a:t>
            </a:r>
          </a:p>
          <a:p>
            <a:r>
              <a:rPr lang="sk-SK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striedanie šiat a vecí každodennej spotreby</a:t>
            </a:r>
          </a:p>
          <a:p>
            <a:r>
              <a:rPr lang="sk-SK" sz="5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nekvalitné výrobky</a:t>
            </a:r>
          </a:p>
          <a:p>
            <a:r>
              <a:rPr lang="sk-SK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produkcia ďalšieho odpadu</a:t>
            </a:r>
          </a:p>
          <a:p>
            <a:r>
              <a:rPr lang="sk-SK" sz="5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vývoj </a:t>
            </a:r>
            <a:r>
              <a:rPr lang="sk-SK" sz="5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bioplastov</a:t>
            </a:r>
            <a:r>
              <a:rPr lang="sk-SK" sz="5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rozvoj obnoviteľných zdrojov energie</a:t>
            </a:r>
            <a:endParaRPr lang="sk-SK" sz="5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5400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1"/>
          </p:nvPr>
        </p:nvSpPr>
        <p:spPr>
          <a:xfrm>
            <a:off x="1259560" y="2630802"/>
            <a:ext cx="12277305" cy="738664"/>
          </a:xfrm>
        </p:spPr>
        <p:txBody>
          <a:bodyPr/>
          <a:lstStyle/>
          <a:p>
            <a:r>
              <a:rPr lang="sk-SK" sz="4800" dirty="0"/>
              <a:t>Doba ekologická?</a:t>
            </a:r>
            <a:endParaRPr lang="en-GB" sz="4800" dirty="0"/>
          </a:p>
        </p:txBody>
      </p:sp>
      <p:pic>
        <p:nvPicPr>
          <p:cNvPr id="12" name="Zástupný objekt pre obrázok 11">
            <a:extLst>
              <a:ext uri="{FF2B5EF4-FFF2-40B4-BE49-F238E27FC236}">
                <a16:creationId xmlns:a16="http://schemas.microsoft.com/office/drawing/2014/main" id="{2F20F834-8B7E-4F1E-BC4A-97DABCAFB3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6701" r="26701"/>
          <a:stretch/>
        </p:blipFill>
        <p:spPr>
          <a:xfrm>
            <a:off x="14689837" y="-1"/>
            <a:ext cx="9690988" cy="137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19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CC9FB51B-C5C3-46FA-803A-175039E12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157" y="5218044"/>
            <a:ext cx="21028462" cy="2215991"/>
          </a:xfrm>
        </p:spPr>
        <p:txBody>
          <a:bodyPr/>
          <a:lstStyle/>
          <a:p>
            <a:r>
              <a:rPr lang="sk-SK" sz="7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Spoločných úsilím k </a:t>
            </a:r>
            <a:r>
              <a:rPr lang="sk-SK" sz="7200" dirty="0">
                <a:solidFill>
                  <a:srgbClr val="006C31"/>
                </a:solidFill>
                <a:effectLst/>
                <a:ea typeface="Calibri" panose="020F0502020204030204" pitchFamily="34" charset="0"/>
              </a:rPr>
              <a:t>zelenej</a:t>
            </a:r>
            <a:r>
              <a:rPr lang="sk-SK" sz="7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sk-SK" sz="72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konkurencieschopnej</a:t>
            </a:r>
            <a:r>
              <a:rPr lang="sk-SK" sz="7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a </a:t>
            </a:r>
            <a:r>
              <a:rPr lang="sk-SK" sz="7200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inkluzívnej</a:t>
            </a:r>
            <a:r>
              <a:rPr lang="sk-SK" sz="7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Európe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452420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Ďakujeme za pozornosť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763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www.eeagrants.org</a:t>
            </a:r>
            <a:br>
              <a:rPr lang="en-GB" dirty="0"/>
            </a:br>
            <a:r>
              <a:rPr lang="en-GB" dirty="0"/>
              <a:t>Facebook, Twitter, LinkedIn, Instagram</a:t>
            </a:r>
            <a:br>
              <a:rPr lang="en-GB" dirty="0"/>
            </a:br>
            <a:r>
              <a:rPr lang="en-GB" dirty="0"/>
              <a:t>YouTube: </a:t>
            </a:r>
            <a:r>
              <a:rPr lang="en-GB" dirty="0" err="1"/>
              <a:t>EEANorwayGrants</a:t>
            </a:r>
            <a:br>
              <a:rPr lang="en-GB" dirty="0"/>
            </a:br>
            <a:r>
              <a:rPr lang="en-GB" dirty="0"/>
              <a:t>Mail: info-fmo@efta.int</a:t>
            </a:r>
          </a:p>
        </p:txBody>
      </p:sp>
    </p:spTree>
    <p:extLst>
      <p:ext uri="{BB962C8B-B14F-4D97-AF65-F5344CB8AC3E}">
        <p14:creationId xmlns:p14="http://schemas.microsoft.com/office/powerpoint/2010/main" val="179334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Základné informácie o projekte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60387" y="4509790"/>
            <a:ext cx="10930026" cy="6164424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sk-SK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 číslo: </a:t>
            </a:r>
            <a:r>
              <a:rPr lang="sk-SK" sz="4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ACC03P27</a:t>
            </a:r>
            <a:endParaRPr lang="sk-SK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sk-SK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Program: </a:t>
            </a:r>
            <a:r>
              <a:rPr lang="sk-SK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Zmierňovanie a prispôsobovanie sa zmene klímy</a:t>
            </a:r>
            <a:endParaRPr lang="sk-SK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sk-SK" sz="4400" dirty="0">
                <a:latin typeface="Calibri" panose="020F0502020204030204" pitchFamily="34" charset="0"/>
                <a:cs typeface="Calibri" panose="020F0502020204030204" pitchFamily="34" charset="0"/>
              </a:rPr>
              <a:t>Doba realizácie: 24 mesiacov:                </a:t>
            </a:r>
            <a:r>
              <a:rPr lang="sk-SK" sz="4400" b="1" dirty="0">
                <a:latin typeface="Calibri" panose="020F0502020204030204" pitchFamily="34" charset="0"/>
                <a:cs typeface="Calibri" panose="020F0502020204030204" pitchFamily="34" charset="0"/>
              </a:rPr>
              <a:t>02/2021 – 01/2023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sk-SK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Miesto realizácie</a:t>
            </a:r>
            <a:r>
              <a:rPr lang="sk-SK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k-SK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okresy Poprad a Kežmarok</a:t>
            </a:r>
            <a:endParaRPr lang="sk-SK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sk-SK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Rozpočet projektu:  </a:t>
            </a:r>
            <a:r>
              <a:rPr lang="sk-SK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53  090,00 €</a:t>
            </a:r>
            <a:endParaRPr lang="sk-SK" b="1" dirty="0"/>
          </a:p>
          <a:p>
            <a:endParaRPr lang="en-GB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CAC4E707-A1E7-453B-A8FB-0E3BA5B7B4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2" t="9987"/>
          <a:stretch/>
        </p:blipFill>
        <p:spPr>
          <a:xfrm>
            <a:off x="12190412" y="4310744"/>
            <a:ext cx="11958274" cy="710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8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386" y="8413751"/>
            <a:ext cx="21861705" cy="4247317"/>
          </a:xfrm>
        </p:spPr>
        <p:txBody>
          <a:bodyPr/>
          <a:lstStyle/>
          <a:p>
            <a:pPr algn="ctr"/>
            <a:r>
              <a:rPr lang="sk-SK" sz="13800" dirty="0">
                <a:latin typeface="Calibri" panose="020F0502020204030204" pitchFamily="34" charset="0"/>
                <a:cs typeface="Calibri" panose="020F0502020204030204" pitchFamily="34" charset="0"/>
              </a:rPr>
              <a:t>Ďakujeme</a:t>
            </a:r>
            <a:br>
              <a:rPr lang="sk-SK" sz="13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13800" dirty="0" err="1">
                <a:latin typeface="Calibri" panose="020F0502020204030204" pitchFamily="34" charset="0"/>
                <a:cs typeface="Calibri" panose="020F0502020204030204" pitchFamily="34" charset="0"/>
              </a:rPr>
              <a:t>Thank</a:t>
            </a:r>
            <a:r>
              <a:rPr lang="sk-SK" sz="13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3800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endParaRPr lang="en-GB" sz="13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0" y="5874378"/>
            <a:ext cx="10930026" cy="196565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800"/>
              </a:spcBef>
              <a:spcAft>
                <a:spcPts val="600"/>
              </a:spcAft>
              <a:buNone/>
            </a:pPr>
            <a:r>
              <a:rPr lang="sk-SK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Nórske kráľovstvo</a:t>
            </a:r>
            <a:endParaRPr lang="sk-SK" sz="4000" b="1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453C80D9-BFBC-4B01-9FC2-9764787CB314}"/>
              </a:ext>
            </a:extLst>
          </p:cNvPr>
          <p:cNvSpPr txBox="1">
            <a:spLocks/>
          </p:cNvSpPr>
          <p:nvPr/>
        </p:nvSpPr>
        <p:spPr>
          <a:xfrm>
            <a:off x="12391053" y="5874378"/>
            <a:ext cx="11409751" cy="19656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131" indent="-457131" algn="l" defTabSz="1828526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1371394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2285657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3199920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4114183" indent="-457131" algn="l" defTabSz="1828526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5028446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708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971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234" indent="-457131" algn="l" defTabSz="18285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sk-SK" sz="6000" dirty="0">
                <a:latin typeface="Calibri" panose="020F0502020204030204" pitchFamily="34" charset="0"/>
                <a:cs typeface="Calibri" panose="020F0502020204030204" pitchFamily="34" charset="0"/>
              </a:rPr>
              <a:t>Ministerstvo životného prostredia SR</a:t>
            </a:r>
            <a:endParaRPr lang="sk-SK" sz="4000" b="1" dirty="0"/>
          </a:p>
        </p:txBody>
      </p:sp>
      <p:pic>
        <p:nvPicPr>
          <p:cNvPr id="6" name="Obrázok 5" descr="Obrázok, na ktorom je text&#10;&#10;Automaticky generovaný popis">
            <a:extLst>
              <a:ext uri="{FF2B5EF4-FFF2-40B4-BE49-F238E27FC236}">
                <a16:creationId xmlns:a16="http://schemas.microsoft.com/office/drawing/2014/main" id="{6E089D9F-677E-4438-842F-DC1051B5AD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54" t="19324" r="7457" b="16789"/>
          <a:stretch/>
        </p:blipFill>
        <p:spPr>
          <a:xfrm>
            <a:off x="12368575" y="1732454"/>
            <a:ext cx="11956267" cy="3132000"/>
          </a:xfrm>
          <a:prstGeom prst="rect">
            <a:avLst/>
          </a:prstGeom>
        </p:spPr>
      </p:pic>
      <p:pic>
        <p:nvPicPr>
          <p:cNvPr id="10" name="Obrázok 9" descr="Obrázok, na ktorom je text&#10;&#10;Automaticky generovaný popis">
            <a:extLst>
              <a:ext uri="{FF2B5EF4-FFF2-40B4-BE49-F238E27FC236}">
                <a16:creationId xmlns:a16="http://schemas.microsoft.com/office/drawing/2014/main" id="{6D0256A3-2852-40E3-BFFF-8D02FD362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07" y="1365228"/>
            <a:ext cx="3851726" cy="3797802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82F54644-FBFE-4DC5-BE32-958EBFACE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013" y="1546985"/>
            <a:ext cx="48768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82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Etapy ľudstva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433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260387" y="1097394"/>
            <a:ext cx="12277305" cy="1077218"/>
          </a:xfrm>
        </p:spPr>
        <p:txBody>
          <a:bodyPr/>
          <a:lstStyle/>
          <a:p>
            <a:r>
              <a:rPr lang="sk-SK" dirty="0"/>
              <a:t>Etapy ľudstva</a:t>
            </a:r>
            <a:endParaRPr lang="en-GB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1259560" y="4071866"/>
            <a:ext cx="12277306" cy="7272999"/>
          </a:xfrm>
        </p:spPr>
        <p:txBody>
          <a:bodyPr>
            <a:normAutofit/>
          </a:bodyPr>
          <a:lstStyle/>
          <a:p>
            <a:r>
              <a:rPr lang="sk-SK" sz="5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3,3 mil. r. – cca 1500 </a:t>
            </a:r>
            <a:r>
              <a:rPr lang="sk-SK" sz="5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sk-SK" sz="5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Kr.</a:t>
            </a:r>
          </a:p>
          <a:p>
            <a:r>
              <a:rPr lang="sk-SK" sz="5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cieľavedomé používanie pracovných nástrojov</a:t>
            </a:r>
            <a:r>
              <a:rPr lang="sk-SK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sk-SK" sz="5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hlavná surovina - kameň</a:t>
            </a:r>
            <a:endParaRPr lang="sk-SK" sz="5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používanie prírodných zdrojov</a:t>
            </a:r>
            <a:endParaRPr lang="sk-SK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1"/>
          </p:nvPr>
        </p:nvSpPr>
        <p:spPr>
          <a:xfrm>
            <a:off x="1259560" y="2630802"/>
            <a:ext cx="12277305" cy="1456809"/>
          </a:xfrm>
        </p:spPr>
        <p:txBody>
          <a:bodyPr/>
          <a:lstStyle/>
          <a:p>
            <a:r>
              <a:rPr lang="sk-SK" sz="4800" dirty="0"/>
              <a:t>Kamenná doba</a:t>
            </a:r>
            <a:endParaRPr lang="en-GB" sz="4800" dirty="0"/>
          </a:p>
          <a:p>
            <a:endParaRPr lang="en-GB" dirty="0"/>
          </a:p>
        </p:txBody>
      </p:sp>
      <p:pic>
        <p:nvPicPr>
          <p:cNvPr id="7" name="Zástupný objekt pre obrázok 6">
            <a:extLst>
              <a:ext uri="{FF2B5EF4-FFF2-40B4-BE49-F238E27FC236}">
                <a16:creationId xmlns:a16="http://schemas.microsoft.com/office/drawing/2014/main" id="{02946D1D-FB0B-4D29-9141-EA2E054D4B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2397" r="22397"/>
          <a:stretch/>
        </p:blipFill>
        <p:spPr>
          <a:xfrm>
            <a:off x="14689837" y="-1"/>
            <a:ext cx="9690988" cy="137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94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Etapy ľudstva</a:t>
            </a:r>
            <a:endParaRPr lang="en-GB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1259559" y="3957910"/>
            <a:ext cx="12277306" cy="6585678"/>
          </a:xfrm>
        </p:spPr>
        <p:txBody>
          <a:bodyPr>
            <a:noAutofit/>
          </a:bodyPr>
          <a:lstStyle/>
          <a:p>
            <a:r>
              <a:rPr lang="sk-SK" sz="5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hospodárstvo založené na love, rybolove a zbere </a:t>
            </a:r>
            <a:r>
              <a:rPr lang="sk-SK" sz="5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divorastúcich</a:t>
            </a:r>
            <a:r>
              <a:rPr lang="sk-SK" sz="5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plodín</a:t>
            </a:r>
          </a:p>
          <a:p>
            <a:r>
              <a:rPr lang="sk-SK" sz="5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výrobné hospodárstvo – cieľavedomé pestovanie obilnín a chov domácich zvierat</a:t>
            </a:r>
            <a:endParaRPr lang="sk-SK" sz="5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5400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1"/>
          </p:nvPr>
        </p:nvSpPr>
        <p:spPr>
          <a:xfrm>
            <a:off x="1259560" y="2630802"/>
            <a:ext cx="12277305" cy="738664"/>
          </a:xfrm>
        </p:spPr>
        <p:txBody>
          <a:bodyPr/>
          <a:lstStyle/>
          <a:p>
            <a:r>
              <a:rPr lang="sk-SK" sz="4800" dirty="0"/>
              <a:t>Neolit a poľnohospodárska revolúcia</a:t>
            </a:r>
            <a:endParaRPr lang="en-GB" sz="4800" dirty="0"/>
          </a:p>
        </p:txBody>
      </p:sp>
      <p:pic>
        <p:nvPicPr>
          <p:cNvPr id="12" name="Zástupný objekt pre obrázok 11">
            <a:extLst>
              <a:ext uri="{FF2B5EF4-FFF2-40B4-BE49-F238E27FC236}">
                <a16:creationId xmlns:a16="http://schemas.microsoft.com/office/drawing/2014/main" id="{2F20F834-8B7E-4F1E-BC4A-97DABCAFB3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6549" r="26549"/>
          <a:stretch/>
        </p:blipFill>
        <p:spPr>
          <a:xfrm>
            <a:off x="14689837" y="-1"/>
            <a:ext cx="9690988" cy="137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34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260387" y="1097394"/>
            <a:ext cx="12277305" cy="1077218"/>
          </a:xfrm>
        </p:spPr>
        <p:txBody>
          <a:bodyPr/>
          <a:lstStyle/>
          <a:p>
            <a:r>
              <a:rPr lang="sk-SK" dirty="0"/>
              <a:t>Etapy ľudstva</a:t>
            </a:r>
            <a:endParaRPr lang="en-GB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1259560" y="4071866"/>
            <a:ext cx="12277306" cy="7272999"/>
          </a:xfrm>
        </p:spPr>
        <p:txBody>
          <a:bodyPr>
            <a:normAutofit fontScale="92500" lnSpcReduction="10000"/>
          </a:bodyPr>
          <a:lstStyle/>
          <a:p>
            <a:r>
              <a:rPr lang="sk-SK" sz="5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cca 2000 – 800 </a:t>
            </a:r>
            <a:r>
              <a:rPr lang="sk-SK" sz="5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sk-SK" sz="5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Kr.</a:t>
            </a:r>
          </a:p>
          <a:p>
            <a:r>
              <a:rPr lang="sk-SK" sz="5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používanie bronzu</a:t>
            </a:r>
            <a:r>
              <a:rPr lang="sk-SK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sk-SK" sz="5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špecializácia remesiel</a:t>
            </a:r>
            <a:endParaRPr lang="sk-SK" sz="5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rozvoj baníctva, </a:t>
            </a:r>
            <a:r>
              <a:rPr lang="sk-SK" sz="5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kovolejárstva</a:t>
            </a:r>
            <a:r>
              <a:rPr lang="sk-SK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hutníctva</a:t>
            </a:r>
          </a:p>
          <a:p>
            <a:r>
              <a:rPr lang="sk-SK" sz="5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história baníctva na Slovensku siaha do 3.-4. stor. po Kr.</a:t>
            </a:r>
          </a:p>
          <a:p>
            <a:r>
              <a:rPr lang="sk-SK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ťaženie medi na Spiši</a:t>
            </a:r>
          </a:p>
          <a:p>
            <a:r>
              <a:rPr lang="sk-SK" sz="5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ryžovanie cínu v Nízkych Tatrách</a:t>
            </a:r>
            <a:endParaRPr lang="sk-SK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1"/>
          </p:nvPr>
        </p:nvSpPr>
        <p:spPr>
          <a:xfrm>
            <a:off x="1259560" y="2630802"/>
            <a:ext cx="12277305" cy="1456809"/>
          </a:xfrm>
        </p:spPr>
        <p:txBody>
          <a:bodyPr/>
          <a:lstStyle/>
          <a:p>
            <a:r>
              <a:rPr lang="sk-SK" sz="4800" dirty="0"/>
              <a:t>Bronzová doba</a:t>
            </a:r>
            <a:endParaRPr lang="en-GB" sz="4800" dirty="0"/>
          </a:p>
          <a:p>
            <a:endParaRPr lang="en-GB" dirty="0"/>
          </a:p>
        </p:txBody>
      </p:sp>
      <p:pic>
        <p:nvPicPr>
          <p:cNvPr id="7" name="Zástupný objekt pre obrázok 6">
            <a:extLst>
              <a:ext uri="{FF2B5EF4-FFF2-40B4-BE49-F238E27FC236}">
                <a16:creationId xmlns:a16="http://schemas.microsoft.com/office/drawing/2014/main" id="{02946D1D-FB0B-4D29-9141-EA2E054D4B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6593" r="26593"/>
          <a:stretch/>
        </p:blipFill>
        <p:spPr>
          <a:xfrm>
            <a:off x="14689837" y="-1"/>
            <a:ext cx="9690988" cy="137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6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Etapy ľudstva</a:t>
            </a:r>
            <a:endParaRPr lang="en-GB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1259559" y="3957910"/>
            <a:ext cx="12277306" cy="6585678"/>
          </a:xfrm>
        </p:spPr>
        <p:txBody>
          <a:bodyPr>
            <a:noAutofit/>
          </a:bodyPr>
          <a:lstStyle/>
          <a:p>
            <a:r>
              <a:rPr lang="sk-SK" sz="5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700 </a:t>
            </a:r>
            <a:r>
              <a:rPr lang="sk-SK" sz="5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</a:t>
            </a:r>
            <a:r>
              <a:rPr lang="sk-SK" sz="5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Kr. – 0 po Kr.</a:t>
            </a:r>
          </a:p>
          <a:p>
            <a:r>
              <a:rPr lang="sk-SK" sz="5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ťažba a spracovanie železa – výroba nástrojov</a:t>
            </a:r>
          </a:p>
          <a:p>
            <a:r>
              <a:rPr lang="sk-SK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spracovanie železa – zvýšená spotreba dreva, zvyšovanie uhlíkovej stopy</a:t>
            </a:r>
          </a:p>
          <a:p>
            <a:r>
              <a:rPr lang="sk-SK" sz="5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rozvoj pracovných nástrojov = rozvoj remesiel</a:t>
            </a:r>
            <a:endParaRPr lang="sk-SK" sz="5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5400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1"/>
          </p:nvPr>
        </p:nvSpPr>
        <p:spPr>
          <a:xfrm>
            <a:off x="1259560" y="2630802"/>
            <a:ext cx="12277305" cy="738664"/>
          </a:xfrm>
        </p:spPr>
        <p:txBody>
          <a:bodyPr/>
          <a:lstStyle/>
          <a:p>
            <a:r>
              <a:rPr lang="sk-SK" sz="4800" dirty="0"/>
              <a:t>Železná doba</a:t>
            </a:r>
            <a:endParaRPr lang="en-GB" sz="4800" dirty="0"/>
          </a:p>
        </p:txBody>
      </p:sp>
      <p:pic>
        <p:nvPicPr>
          <p:cNvPr id="12" name="Zástupný objekt pre obrázok 11">
            <a:extLst>
              <a:ext uri="{FF2B5EF4-FFF2-40B4-BE49-F238E27FC236}">
                <a16:creationId xmlns:a16="http://schemas.microsoft.com/office/drawing/2014/main" id="{2F20F834-8B7E-4F1E-BC4A-97DABCAFB3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8291" r="18291"/>
          <a:stretch/>
        </p:blipFill>
        <p:spPr>
          <a:xfrm>
            <a:off x="14689837" y="-1"/>
            <a:ext cx="9690988" cy="137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43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260387" y="1097394"/>
            <a:ext cx="12277305" cy="1077218"/>
          </a:xfrm>
        </p:spPr>
        <p:txBody>
          <a:bodyPr/>
          <a:lstStyle/>
          <a:p>
            <a:r>
              <a:rPr lang="sk-SK" dirty="0"/>
              <a:t>Etapy ľudstva</a:t>
            </a:r>
            <a:endParaRPr lang="en-GB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1259560" y="4071866"/>
            <a:ext cx="12277306" cy="8184611"/>
          </a:xfrm>
        </p:spPr>
        <p:txBody>
          <a:bodyPr>
            <a:normAutofit lnSpcReduction="10000"/>
          </a:bodyPr>
          <a:lstStyle/>
          <a:p>
            <a:r>
              <a:rPr lang="sk-SK" sz="5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1450 objav kníhtlače</a:t>
            </a:r>
          </a:p>
          <a:p>
            <a:r>
              <a:rPr lang="sk-SK" sz="5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revolúcia v komunikácií a informačná revolúcia</a:t>
            </a:r>
          </a:p>
          <a:p>
            <a:r>
              <a:rPr lang="sk-SK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rozvoj vedy, osvietenstva, zámorských objavov</a:t>
            </a:r>
          </a:p>
          <a:p>
            <a:r>
              <a:rPr lang="sk-SK" sz="5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používanie prírodných zdrojov</a:t>
            </a:r>
          </a:p>
          <a:p>
            <a:r>
              <a:rPr lang="sk-SK" sz="5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hygiena – 1831 cholerová epidémia – rozvoj hygienických a čistiacich prostriedkov</a:t>
            </a:r>
            <a:endParaRPr lang="sk-SK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1"/>
          </p:nvPr>
        </p:nvSpPr>
        <p:spPr>
          <a:xfrm>
            <a:off x="1259560" y="2630802"/>
            <a:ext cx="12277305" cy="1456809"/>
          </a:xfrm>
        </p:spPr>
        <p:txBody>
          <a:bodyPr/>
          <a:lstStyle/>
          <a:p>
            <a:r>
              <a:rPr lang="sk-SK" sz="4800" dirty="0"/>
              <a:t>Vedecká revolúcia</a:t>
            </a:r>
            <a:endParaRPr lang="en-GB" sz="4800" dirty="0"/>
          </a:p>
          <a:p>
            <a:endParaRPr lang="en-GB" dirty="0"/>
          </a:p>
        </p:txBody>
      </p:sp>
      <p:pic>
        <p:nvPicPr>
          <p:cNvPr id="7" name="Zástupný objekt pre obrázok 6">
            <a:extLst>
              <a:ext uri="{FF2B5EF4-FFF2-40B4-BE49-F238E27FC236}">
                <a16:creationId xmlns:a16="http://schemas.microsoft.com/office/drawing/2014/main" id="{02946D1D-FB0B-4D29-9141-EA2E054D4B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0129" r="30129"/>
          <a:stretch/>
        </p:blipFill>
        <p:spPr>
          <a:xfrm>
            <a:off x="14689837" y="-1"/>
            <a:ext cx="9690988" cy="137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09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E1E1C"/>
      </a:dk2>
      <a:lt2>
        <a:srgbClr val="0573BA"/>
      </a:lt2>
      <a:accent1>
        <a:srgbClr val="0573BA"/>
      </a:accent1>
      <a:accent2>
        <a:srgbClr val="E94E2E"/>
      </a:accent2>
      <a:accent3>
        <a:srgbClr val="02AB84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gendefin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_EØSMidlene.potx" id="{2877A2A8-6D65-4BE8-A3B9-A911333E1F70}" vid="{D3D72181-B44E-471C-A438-738F633005D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PPT-mal_EØSMidlene</Template>
  <TotalTime>612</TotalTime>
  <Words>380</Words>
  <Application>Microsoft Office PowerPoint</Application>
  <PresentationFormat>Vlastná</PresentationFormat>
  <Paragraphs>70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Office-tema</vt:lpstr>
      <vt:lpstr>Využívaj energiu ekologicky ! Doba odpadová</vt:lpstr>
      <vt:lpstr>Základné informácie o projekte</vt:lpstr>
      <vt:lpstr>Ďakujeme Thank you</vt:lpstr>
      <vt:lpstr>Etapy ľudstva</vt:lpstr>
      <vt:lpstr>Etapy ľudstva</vt:lpstr>
      <vt:lpstr>Etapy ľudstva</vt:lpstr>
      <vt:lpstr>Etapy ľudstva</vt:lpstr>
      <vt:lpstr>Etapy ľudstva</vt:lpstr>
      <vt:lpstr>Etapy ľudstva</vt:lpstr>
      <vt:lpstr>Etapy ľudstva</vt:lpstr>
      <vt:lpstr>Etapy ľudstva</vt:lpstr>
      <vt:lpstr>Etapy ľudstva</vt:lpstr>
      <vt:lpstr>Spoločných úsilím k zelenej, konkurencieschopnej a inkluzívnej Európe</vt:lpstr>
      <vt:lpstr>Ďakujeme za pozornosť</vt:lpstr>
      <vt:lpstr>Thank you!</vt:lpstr>
    </vt:vector>
  </TitlesOfParts>
  <Company>EFTA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WEGGERSEN Lillann</dc:creator>
  <cp:lastModifiedBy>Ondrej Kapusta</cp:lastModifiedBy>
  <cp:revision>32</cp:revision>
  <dcterms:created xsi:type="dcterms:W3CDTF">2017-06-12T12:11:38Z</dcterms:created>
  <dcterms:modified xsi:type="dcterms:W3CDTF">2022-11-17T16:27:50Z</dcterms:modified>
</cp:coreProperties>
</file>