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F517AE-2D5A-47D2-9222-B67352BD4770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F6C69D-E1E0-42A6-8E31-911951984A9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i="1" dirty="0" smtClean="0"/>
              <a:t>Dať pokyny</a:t>
            </a:r>
          </a:p>
          <a:p>
            <a:r>
              <a:rPr lang="sk-SK" b="1" i="1" dirty="0" smtClean="0"/>
              <a:t> (Ukázať cestu)</a:t>
            </a:r>
          </a:p>
          <a:p>
            <a:endParaRPr lang="sk-SK" b="1" i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err="1" smtClean="0"/>
              <a:t>Give</a:t>
            </a:r>
            <a:r>
              <a:rPr lang="sk-SK" b="1" i="1" dirty="0" smtClean="0"/>
              <a:t> </a:t>
            </a:r>
            <a:r>
              <a:rPr lang="sk-SK" b="1" i="1" dirty="0" err="1" smtClean="0"/>
              <a:t>directions</a:t>
            </a:r>
            <a:r>
              <a:rPr lang="sk-SK" b="1" i="1" dirty="0" smtClean="0"/>
              <a:t> </a:t>
            </a:r>
            <a:endParaRPr lang="sk-SK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5722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Try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give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directions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your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friend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get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somewhere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Work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sk-SK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pairs</a:t>
            </a: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(Pokús sa</a:t>
            </a:r>
            <a:r>
              <a:rPr kumimoji="0" lang="sk-SK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nasmerovať kamaráta ako sa dostane niekam. Pracujte vo dvojiciach.)</a:t>
            </a:r>
            <a:endParaRPr kumimoji="0" lang="sk-SK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57224" y="214313"/>
            <a:ext cx="7429526" cy="6000750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002060"/>
                </a:solidFill>
              </a:rPr>
              <a:t>1. Pre dávanie inštrukcií a pokynov, kde sa čo nachádza, je potrebné zopakovať si predložky miesta.</a:t>
            </a: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b="1" i="1" dirty="0" smtClean="0">
                <a:solidFill>
                  <a:srgbClr val="002060"/>
                </a:solidFill>
              </a:rPr>
              <a:t>2. Pre dávanie inštrukcií ako a kam sa dostať je potrebné naučiť sa frázy.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642910" y="1714488"/>
            <a:ext cx="814393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00034" y="274638"/>
            <a:ext cx="8643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b="1" i="1" dirty="0" smtClean="0">
                <a:solidFill>
                  <a:srgbClr val="FF0000"/>
                </a:solidFill>
              </a:rPr>
              <a:t> 1. </a:t>
            </a:r>
            <a:r>
              <a:rPr lang="sk-SK" b="1" i="1" dirty="0" err="1" smtClean="0">
                <a:solidFill>
                  <a:srgbClr val="FF0000"/>
                </a:solidFill>
              </a:rPr>
              <a:t>Prepositions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of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the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place</a:t>
            </a:r>
            <a:r>
              <a:rPr lang="sk-SK" b="1" dirty="0" smtClean="0">
                <a:solidFill>
                  <a:srgbClr val="FF0000"/>
                </a:solidFill>
              </a:rPr>
              <a:t/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i="1" dirty="0" smtClean="0">
                <a:solidFill>
                  <a:schemeClr val="tx1"/>
                </a:solidFill>
              </a:rPr>
              <a:t>(Predložky miesta)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642910" y="4714884"/>
            <a:ext cx="81439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 - v				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next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to - vedľa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 – na				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above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 - vyššie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(r)] – pod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below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lov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 - nižšie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front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[in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frant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ov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 – pred		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bitwín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]–medzi dvomi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behind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bihajnd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 - za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596" y="50004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i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sk-SK" sz="3600" b="1" i="1" dirty="0" smtClean="0">
                <a:solidFill>
                  <a:srgbClr val="FF0000"/>
                </a:solidFill>
                <a:latin typeface="+mj-lt"/>
              </a:rPr>
              <a:t>.  </a:t>
            </a:r>
            <a:r>
              <a:rPr lang="sk-SK" sz="3600" b="1" i="1" dirty="0" err="1" smtClean="0">
                <a:solidFill>
                  <a:srgbClr val="FF0000"/>
                </a:solidFill>
                <a:latin typeface="+mj-lt"/>
              </a:rPr>
              <a:t>Useful</a:t>
            </a:r>
            <a:r>
              <a:rPr lang="sk-SK" sz="3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600" b="1" i="1" dirty="0" err="1" smtClean="0">
                <a:solidFill>
                  <a:srgbClr val="FF0000"/>
                </a:solidFill>
                <a:latin typeface="+mj-lt"/>
              </a:rPr>
              <a:t>phrases</a:t>
            </a:r>
            <a:r>
              <a:rPr lang="sk-SK" sz="3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600" b="1" i="1" dirty="0" err="1" smtClean="0">
                <a:solidFill>
                  <a:srgbClr val="FF0000"/>
                </a:solidFill>
                <a:latin typeface="+mj-lt"/>
              </a:rPr>
              <a:t>of</a:t>
            </a:r>
            <a:r>
              <a:rPr lang="sk-SK" sz="3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600" b="1" i="1" dirty="0" err="1" smtClean="0">
                <a:solidFill>
                  <a:srgbClr val="FF0000"/>
                </a:solidFill>
                <a:latin typeface="+mj-lt"/>
              </a:rPr>
              <a:t>giving</a:t>
            </a:r>
            <a:r>
              <a:rPr lang="sk-SK" sz="3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600" b="1" i="1" dirty="0" err="1" smtClean="0">
                <a:solidFill>
                  <a:srgbClr val="FF0000"/>
                </a:solidFill>
                <a:latin typeface="+mj-lt"/>
              </a:rPr>
              <a:t>the</a:t>
            </a:r>
            <a:r>
              <a:rPr lang="sk-SK" sz="3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600" b="1" i="1" dirty="0" err="1" smtClean="0">
                <a:solidFill>
                  <a:srgbClr val="FF0000"/>
                </a:solidFill>
                <a:latin typeface="+mj-lt"/>
              </a:rPr>
              <a:t>directions</a:t>
            </a:r>
            <a:r>
              <a:rPr lang="sk-SK" sz="3600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sk-SK" sz="3600" b="1" i="1" dirty="0" smtClean="0">
                <a:solidFill>
                  <a:srgbClr val="FF0000"/>
                </a:solidFill>
                <a:latin typeface="+mj-lt"/>
              </a:rPr>
            </a:br>
            <a:r>
              <a:rPr lang="sk-SK" sz="3600" b="1" i="1" dirty="0" smtClean="0">
                <a:solidFill>
                  <a:schemeClr val="tx1"/>
                </a:solidFill>
                <a:latin typeface="+mj-lt"/>
              </a:rPr>
              <a:t>(Užitočné frázy pre udávanie smeru ako sa kam dostať.)</a:t>
            </a:r>
            <a:endParaRPr lang="sk-SK" sz="3600" b="1" i="1" dirty="0">
              <a:latin typeface="+mj-lt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3286124"/>
            <a:ext cx="821537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straight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on.		3.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Turn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right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		</a:t>
            </a:r>
            <a:endParaRPr kumimoji="0" lang="sk-SK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gou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strejt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on]		</a:t>
            </a:r>
            <a:r>
              <a:rPr lang="sk-SK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rn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rajt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Choď(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rovno.		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Odboč(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vpravo.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2.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Go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past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		</a:t>
            </a:r>
            <a:r>
              <a:rPr lang="sk-SK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4.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Turn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left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kumimoji="0" lang="sk-SK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gou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pást]			     [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rn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lef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    Prejdi(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okolo</a:t>
            </a: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		         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Odboč(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vľavo.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929198"/>
            <a:ext cx="1005840" cy="9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500438"/>
            <a:ext cx="98298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929198"/>
            <a:ext cx="1013460" cy="9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500438"/>
            <a:ext cx="9829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42910" y="428604"/>
            <a:ext cx="7929618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	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back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roundabout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[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gou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bäk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tu 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đ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raund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baut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endParaRPr kumimoji="0" lang="sk-S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Vráť(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sa na okruhový objazd.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lang="sk-SK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sk-S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6. 	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‘s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on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lef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‘s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on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right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sk-SK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[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ic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on 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đ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lef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	[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ic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on 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đ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rajt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		</a:t>
            </a:r>
            <a:endParaRPr kumimoji="0" lang="sk-S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Je to </a:t>
            </a:r>
            <a:r>
              <a:rPr lang="sk-SK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vľ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avo.	Je to vpravo.</a:t>
            </a:r>
            <a:endParaRPr lang="sk-SK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sk-S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	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theatre</a:t>
            </a:r>
            <a:r>
              <a:rPr kumimoji="0" lang="sk-SK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(B) </a:t>
            </a:r>
            <a:r>
              <a:rPr kumimoji="0" lang="sk-SK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opposite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bank (A)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lang="sk-SK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[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đ</a:t>
            </a:r>
            <a:r>
              <a:rPr lang="sk-SK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az-Cyrl-A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Ө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Ə</a:t>
            </a:r>
            <a:r>
              <a:rPr kumimoji="0" lang="sk-SK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r)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is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opozit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đ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bänk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endParaRPr lang="sk-SK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Divadlo je oproti banke.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sk-SK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8. 	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museum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(B)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is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next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to </a:t>
            </a:r>
            <a:r>
              <a:rPr lang="sk-SK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lang="sk-SK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bank (A).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lang="sk-SK" sz="2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sk-SK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đ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mjuzi</a:t>
            </a:r>
            <a:r>
              <a:rPr kumimoji="0" lang="sk-SK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jƏ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is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nekst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tu 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đ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sk-SK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bänk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sk-SK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Múzeum je vedľa banky</a:t>
            </a:r>
            <a:r>
              <a:rPr kumimoji="0" 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429000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072074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3116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071678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585791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4386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1643050"/>
            <a:ext cx="76438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TV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desk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pencils</a:t>
            </a:r>
            <a:r>
              <a:rPr lang="sk-SK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next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opposite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pink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notebook.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ball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behind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chair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teddy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bear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front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cat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opposite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behind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lamp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bedside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table.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green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toy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box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next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opposite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desk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picture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robot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behind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wall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toy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front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two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socks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can’t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door.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It’s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opposite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window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4286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i="1" dirty="0" err="1" smtClean="0">
                <a:solidFill>
                  <a:srgbClr val="FF0000"/>
                </a:solidFill>
                <a:latin typeface="+mj-lt"/>
              </a:rPr>
              <a:t>Choose</a:t>
            </a:r>
            <a:r>
              <a:rPr lang="sk-SK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2800" b="1" i="1" dirty="0" err="1">
                <a:solidFill>
                  <a:srgbClr val="FF0000"/>
                </a:solidFill>
                <a:latin typeface="+mj-lt"/>
              </a:rPr>
              <a:t>the</a:t>
            </a:r>
            <a:r>
              <a:rPr lang="sk-SK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2800" b="1" i="1" dirty="0" err="1">
                <a:solidFill>
                  <a:srgbClr val="FF0000"/>
                </a:solidFill>
                <a:latin typeface="+mj-lt"/>
              </a:rPr>
              <a:t>correct</a:t>
            </a:r>
            <a:r>
              <a:rPr lang="sk-SK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2800" b="1" i="1" dirty="0" err="1" smtClean="0">
                <a:solidFill>
                  <a:srgbClr val="FF0000"/>
                </a:solidFill>
                <a:latin typeface="+mj-lt"/>
              </a:rPr>
              <a:t>preposition</a:t>
            </a:r>
            <a:r>
              <a:rPr lang="sk-SK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2800" b="1" i="1" dirty="0" err="1" smtClean="0">
                <a:solidFill>
                  <a:srgbClr val="FF0000"/>
                </a:solidFill>
                <a:latin typeface="+mj-lt"/>
              </a:rPr>
              <a:t>according</a:t>
            </a:r>
            <a:r>
              <a:rPr lang="sk-SK" sz="2800" b="1" i="1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lang="sk-SK" sz="2800" b="1" i="1" dirty="0" err="1" smtClean="0">
                <a:solidFill>
                  <a:srgbClr val="FF0000"/>
                </a:solidFill>
                <a:latin typeface="+mj-lt"/>
              </a:rPr>
              <a:t>the</a:t>
            </a:r>
            <a:r>
              <a:rPr lang="sk-SK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2800" b="1" i="1" dirty="0" err="1" smtClean="0">
                <a:solidFill>
                  <a:srgbClr val="FF0000"/>
                </a:solidFill>
                <a:latin typeface="+mj-lt"/>
              </a:rPr>
              <a:t>picture</a:t>
            </a:r>
            <a:r>
              <a:rPr lang="sk-SK" sz="2800" b="1" i="1" dirty="0" smtClean="0">
                <a:solidFill>
                  <a:srgbClr val="FF0000"/>
                </a:solidFill>
                <a:latin typeface="+mj-lt"/>
              </a:rPr>
              <a:t>. </a:t>
            </a:r>
          </a:p>
          <a:p>
            <a:pPr algn="ctr"/>
            <a:r>
              <a:rPr lang="sk-SK" sz="2800" b="1" i="1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sk-SK" sz="2800" b="1" i="1" dirty="0">
                <a:solidFill>
                  <a:srgbClr val="0070C0"/>
                </a:solidFill>
                <a:latin typeface="+mj-lt"/>
              </a:rPr>
              <a:t>Vyber správnu </a:t>
            </a:r>
            <a:r>
              <a:rPr lang="sk-SK" sz="2800" b="1" i="1" dirty="0" smtClean="0">
                <a:solidFill>
                  <a:srgbClr val="0070C0"/>
                </a:solidFill>
                <a:latin typeface="+mj-lt"/>
              </a:rPr>
              <a:t>predložku podľa obrázka.)</a:t>
            </a:r>
            <a:endParaRPr lang="sk-SK" sz="28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4986360" cy="501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357126" y="214290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Connect the word / phrase to the correct picture</a:t>
            </a:r>
            <a:r>
              <a:rPr lang="sk-SK" sz="2800" b="1" i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ctr"/>
            <a:r>
              <a:rPr lang="sk-SK" sz="2800" b="1" i="1" dirty="0" smtClean="0">
                <a:solidFill>
                  <a:srgbClr val="0070C0"/>
                </a:solidFill>
                <a:latin typeface="+mj-lt"/>
              </a:rPr>
              <a:t>(Spoj slovo alebo frázu so správnym obrázkom.</a:t>
            </a:r>
            <a:endParaRPr lang="sk-SK" sz="28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645</TotalTime>
  <Words>112</Words>
  <Application>Microsoft Office PowerPoint</Application>
  <PresentationFormat>Prezentácia na obrazovke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Majetok</vt:lpstr>
      <vt:lpstr>Give directions </vt:lpstr>
      <vt:lpstr>1. Pre dávanie inštrukcií a pokynov, kde sa čo nachádza, je potrebné zopakovať si predložky miesta.  2. Pre dávanie inštrukcií ako a kam sa dostať je potrebné naučiť sa frázy.    </vt:lpstr>
      <vt:lpstr>  1. Prepositions of the place (Predložky miesta)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directions to a visitor</dc:title>
  <dc:creator>imatr</dc:creator>
  <cp:lastModifiedBy>imatr</cp:lastModifiedBy>
  <cp:revision>51</cp:revision>
  <dcterms:created xsi:type="dcterms:W3CDTF">2022-02-10T10:43:07Z</dcterms:created>
  <dcterms:modified xsi:type="dcterms:W3CDTF">2022-02-10T21:32:53Z</dcterms:modified>
</cp:coreProperties>
</file>