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5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AD1D-3691-4D84-8BB9-3F034EB990D8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1738-B4ED-4502-B72E-D4054C578A2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AD1D-3691-4D84-8BB9-3F034EB990D8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1738-B4ED-4502-B72E-D4054C578A2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AD1D-3691-4D84-8BB9-3F034EB990D8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1738-B4ED-4502-B72E-D4054C578A2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AD1D-3691-4D84-8BB9-3F034EB990D8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1738-B4ED-4502-B72E-D4054C578A2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AD1D-3691-4D84-8BB9-3F034EB990D8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1738-B4ED-4502-B72E-D4054C578A2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AD1D-3691-4D84-8BB9-3F034EB990D8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1738-B4ED-4502-B72E-D4054C578A2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AD1D-3691-4D84-8BB9-3F034EB990D8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1738-B4ED-4502-B72E-D4054C578A2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AD1D-3691-4D84-8BB9-3F034EB990D8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1738-B4ED-4502-B72E-D4054C578A2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AD1D-3691-4D84-8BB9-3F034EB990D8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1738-B4ED-4502-B72E-D4054C578A2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AD1D-3691-4D84-8BB9-3F034EB990D8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1738-B4ED-4502-B72E-D4054C578A2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AD1D-3691-4D84-8BB9-3F034EB990D8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1738-B4ED-4502-B72E-D4054C578A2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accent6">
                <a:lumMod val="50000"/>
                <a:alpha val="9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4AD1D-3691-4D84-8BB9-3F034EB990D8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B1738-B4ED-4502-B72E-D4054C578A24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928934"/>
            <a:ext cx="7772400" cy="1500198"/>
          </a:xfrm>
        </p:spPr>
        <p:txBody>
          <a:bodyPr>
            <a:normAutofit/>
          </a:bodyPr>
          <a:lstStyle/>
          <a:p>
            <a:r>
              <a:rPr lang="sk-SK" sz="6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Anton Pustovník.</a:t>
            </a:r>
            <a:endParaRPr lang="sk-SK" sz="6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6400800" cy="1281106"/>
          </a:xfrm>
        </p:spPr>
        <p:txBody>
          <a:bodyPr>
            <a:normAutofit/>
          </a:bodyPr>
          <a:lstStyle/>
          <a:p>
            <a:r>
              <a:rPr lang="sk-SK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Náboženská výchova pre 9. ročník.</a:t>
            </a:r>
            <a:endParaRPr lang="sk-SK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Anton, opát : Životopisy svätých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642918"/>
            <a:ext cx="17145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Svätý Anton Pustovník bol egyptský kresťanský mních, askéta a svätec.</a:t>
            </a:r>
          </a:p>
          <a:p>
            <a:r>
              <a:rPr lang="sk-SK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Narodil sa v roku 251 </a:t>
            </a:r>
          </a:p>
          <a:p>
            <a:pPr>
              <a:buNone/>
            </a:pPr>
            <a:r>
              <a:rPr lang="sk-SK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a zomrel v roku 356.</a:t>
            </a:r>
          </a:p>
          <a:p>
            <a:r>
              <a:rPr lang="sk-SK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Je považovaný za zakladateľa mníšskeho     života.</a:t>
            </a:r>
          </a:p>
          <a:p>
            <a:endParaRPr lang="sk-SK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obsahu 4" descr="https://upload.wikimedia.org/wikipedia/commons/thumb/5/5b/Saint-Anthony-Grk-ikon.png/220px-Saint-Anthony-Grk-ikon.pn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0"/>
            <a:ext cx="42862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Nazývajú ho ,,Otec mníchov“.</a:t>
            </a:r>
          </a:p>
          <a:p>
            <a:r>
              <a:rPr lang="sk-SK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Bol prvý z ,,</a:t>
            </a:r>
            <a:r>
              <a:rPr lang="sk-SK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púštných</a:t>
            </a:r>
            <a:r>
              <a:rPr lang="sk-SK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otcov“.</a:t>
            </a:r>
          </a:p>
          <a:p>
            <a:r>
              <a:rPr lang="sk-SK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Boli to ľudia, ktorí žili na púšti a tam sa celý deň modlili a slúžili Bohu.</a:t>
            </a:r>
            <a:endParaRPr lang="sk-SK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obsahu 4" descr="Obec Rožkovany - 17.1. katolícka cirkev oslavuje sviatok... | Facebook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0"/>
            <a:ext cx="285748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6 krásnych púšti, o ktorých ste nikdy nepočuli | Blog Invia.sk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00438"/>
            <a:ext cx="46434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 kostole počul tieto slová ,,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Ak chceš byť dokonalý, choď, predaj svoj majetok, rozdaj chudobným a budeš mať poklad v nebi. Potom príď a nasleduj ma. 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Mt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19:21/</a:t>
            </a:r>
            <a:r>
              <a:rPr lang="sk-SK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sk-SK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Rozdal svoj majetok sestre a chudobným.</a:t>
            </a:r>
            <a:endParaRPr lang="sk-SK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obsahu 4" descr="Sv. Anton pustovník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714752"/>
            <a:ext cx="273685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Lovac na blago pronašao srebrne rimske kovanice stare 2000 godina - Vesti -  Život - B92.net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4643438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púšti sa Anton veľa modlil a slúžil Bohu.</a:t>
            </a:r>
          </a:p>
          <a:p>
            <a:r>
              <a:rPr lang="sk-SK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Často ho na púšti pokúšal diabol.</a:t>
            </a:r>
          </a:p>
          <a:p>
            <a:r>
              <a:rPr lang="sk-SK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Prichádzalo za ním mnoho ľudí s prosbou    o radu, mnohí sa obrátili a uzdravili na duši.</a:t>
            </a:r>
          </a:p>
          <a:p>
            <a:r>
              <a:rPr lang="sk-SK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Zomrel ako 105- ročný.</a:t>
            </a:r>
          </a:p>
          <a:p>
            <a:endParaRPr lang="sk-SK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ok 5" descr="Oltár sv. Antona Pustovník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0"/>
            <a:ext cx="38576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obsah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Farský kostol v Jarovniciach je zasvätený svätému Antonovi Pustovníkovi.</a:t>
            </a:r>
            <a:endParaRPr lang="sk-SK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ok 2" descr="O farnosti – Rímskokatolícka Cirkev, Farnosť Sv. Antona Pustovníka,  Jarovnic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sk-SK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Sviatok svätého Antona Pustovníka slávime     17. januára.</a:t>
            </a:r>
          </a:p>
          <a:p>
            <a:r>
              <a:rPr lang="sk-SK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Vtedy je vo farskom kostole odpustová slávnosť.</a:t>
            </a:r>
            <a:endParaRPr lang="sk-SK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obsahu 4" descr="sv.Anton pustovník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0"/>
            <a:ext cx="4357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sk-SK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Ďakujem za pozornosť.</a:t>
            </a:r>
          </a:p>
          <a:p>
            <a:r>
              <a:rPr lang="sk-SK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Pani katechétka.</a:t>
            </a:r>
          </a:p>
          <a:p>
            <a:r>
              <a:rPr lang="sk-SK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Devleha</a:t>
            </a:r>
            <a:r>
              <a:rPr lang="sk-SK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k-SK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172</Words>
  <Application>Microsoft Office PowerPoint</Application>
  <PresentationFormat>Prezentácia na obrazovke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 Office</vt:lpstr>
      <vt:lpstr>Anton Pustovník.</vt:lpstr>
      <vt:lpstr>Snímka 2</vt:lpstr>
      <vt:lpstr>Snímka 3</vt:lpstr>
      <vt:lpstr>Snímka 4</vt:lpstr>
      <vt:lpstr>Snímka 5</vt:lpstr>
      <vt:lpstr>Farský kostol v Jarovniciach je zasvätený svätému Antonovi Pustovníkovi.</vt:lpstr>
      <vt:lpstr>Snímka 7</vt:lpstr>
      <vt:lpstr>Snímka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Anton Pustovník.</dc:title>
  <dc:creator>Anna Semančíková</dc:creator>
  <cp:lastModifiedBy>Anna Semančíková</cp:lastModifiedBy>
  <cp:revision>8</cp:revision>
  <dcterms:created xsi:type="dcterms:W3CDTF">2021-01-19T16:56:05Z</dcterms:created>
  <dcterms:modified xsi:type="dcterms:W3CDTF">2021-01-19T18:13:03Z</dcterms:modified>
</cp:coreProperties>
</file>