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0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442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30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10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83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73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74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406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279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3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32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52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513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69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280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4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81DD-FE4F-48AD-B4F1-269F315FA32E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7BDF29-9CF4-4436-9B4C-83F45A698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99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/>
                </a:solidFill>
              </a:rPr>
              <a:t>DAJME VECIAM DRUHÚ        ŠANCU</a:t>
            </a:r>
            <a:endParaRPr lang="sk-SK" b="1" dirty="0">
              <a:solidFill>
                <a:schemeClr val="accent5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718956"/>
            <a:ext cx="7766936" cy="127362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k-SK" sz="2800" dirty="0" smtClean="0">
                <a:solidFill>
                  <a:schemeClr val="accent2"/>
                </a:solidFill>
              </a:rPr>
              <a:t>Žiaci 2. stupňa ZŠ Rastislavova ulica v Prievidzi</a:t>
            </a:r>
          </a:p>
          <a:p>
            <a:pPr algn="l"/>
            <a:endParaRPr lang="sk-SK" sz="2800" dirty="0">
              <a:solidFill>
                <a:schemeClr val="accent2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Mgr. Adriana </a:t>
            </a:r>
            <a:r>
              <a:rPr lang="sk-SK" sz="2000" dirty="0" err="1" smtClean="0">
                <a:solidFill>
                  <a:schemeClr val="tx1"/>
                </a:solidFill>
              </a:rPr>
              <a:t>Gombarčíková</a:t>
            </a:r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solidFill>
                  <a:schemeClr val="accent5"/>
                </a:solidFill>
              </a:rPr>
              <a:t>8. 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textilu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</a:rPr>
              <a:t>Naše výrobky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82" y="3282043"/>
            <a:ext cx="3831772" cy="28738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3" y="3135086"/>
            <a:ext cx="2266474" cy="302078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29" y="2988339"/>
            <a:ext cx="2376578" cy="31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5"/>
                </a:solidFill>
              </a:rPr>
              <a:t>9. </a:t>
            </a:r>
            <a:r>
              <a:rPr lang="sk-SK" b="1" u="sng" dirty="0">
                <a:solidFill>
                  <a:schemeClr val="accent5"/>
                </a:solidFill>
              </a:rPr>
              <a:t>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</a:t>
            </a:r>
            <a:r>
              <a:rPr lang="sk-SK" b="1" u="sng" dirty="0">
                <a:solidFill>
                  <a:schemeClr val="accent5"/>
                </a:solidFill>
              </a:rPr>
              <a:t>textilu</a:t>
            </a:r>
            <a:endParaRPr lang="sk-SK" u="sng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0" y="2225903"/>
            <a:ext cx="2911077" cy="3881437"/>
          </a:xfrm>
        </p:spPr>
      </p:pic>
      <p:sp>
        <p:nvSpPr>
          <p:cNvPr id="5" name="BlokTextu 4"/>
          <p:cNvSpPr txBox="1"/>
          <p:nvPr/>
        </p:nvSpPr>
        <p:spPr>
          <a:xfrm>
            <a:off x="5012871" y="2481943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</a:rPr>
              <a:t>Deviataci 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vyrobili zo </a:t>
            </a: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</a:rPr>
              <a:t>starých ponožiek bábky a hračky pre prváčikov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8789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5"/>
                </a:solidFill>
              </a:rPr>
              <a:t>9. </a:t>
            </a:r>
            <a:r>
              <a:rPr lang="sk-SK" b="1" u="sng" dirty="0">
                <a:solidFill>
                  <a:schemeClr val="accent5"/>
                </a:solidFill>
              </a:rPr>
              <a:t>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textilu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779815"/>
            <a:ext cx="8596668" cy="4261548"/>
          </a:xfrm>
        </p:spPr>
        <p:txBody>
          <a:bodyPr/>
          <a:lstStyle/>
          <a:p>
            <a:pPr marL="0" indent="0" algn="ctr">
              <a:buNone/>
            </a:pP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</a:rPr>
              <a:t>Naše výrobky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4180113"/>
            <a:ext cx="3004457" cy="22533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17" y="2383650"/>
            <a:ext cx="2084939" cy="277991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2661093"/>
            <a:ext cx="2313214" cy="131853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77" y="3773610"/>
            <a:ext cx="1847850" cy="24638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04" y="3320359"/>
            <a:ext cx="2344511" cy="31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779814"/>
            <a:ext cx="8596668" cy="1404256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solidFill>
                  <a:schemeClr val="accent5"/>
                </a:solidFill>
              </a:rPr>
              <a:t>ĎAKUJEME ZA POZORNOSŤ</a:t>
            </a:r>
            <a:endParaRPr lang="sk-SK" sz="4400" b="1" dirty="0">
              <a:solidFill>
                <a:schemeClr val="accent5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74" y="3184070"/>
            <a:ext cx="3396039" cy="30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/>
                </a:solidFill>
              </a:rPr>
              <a:t>PROJEKTY PO ROČNÍKOCH</a:t>
            </a:r>
            <a:endParaRPr lang="sk-SK" b="1" dirty="0">
              <a:solidFill>
                <a:schemeClr val="accent5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665515"/>
            <a:ext cx="8596668" cy="4375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Žiaci v jednotlivých ročníkoch dali druhú šancu starým veciam určeným na vyhodenie</a:t>
            </a:r>
          </a:p>
          <a:p>
            <a:pPr marL="0" indent="0">
              <a:buNone/>
            </a:pPr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5. ročník - recyklácia PAPIERA</a:t>
            </a:r>
          </a:p>
          <a:p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6. ročník – recyklácia PLASTOV</a:t>
            </a:r>
          </a:p>
          <a:p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7. ročník – recyklácia SKLA</a:t>
            </a:r>
          </a:p>
          <a:p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8. ročník – recyklácia TEXTILU</a:t>
            </a:r>
          </a:p>
          <a:p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9. ročník - recyklácia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TEXTILU</a:t>
            </a:r>
          </a:p>
          <a:p>
            <a:endParaRPr lang="sk-SK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82" y="2986315"/>
            <a:ext cx="3235035" cy="29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5"/>
                </a:solidFill>
              </a:rPr>
              <a:t>5. ROČNÍK </a:t>
            </a:r>
            <a:r>
              <a:rPr lang="sk-SK" b="1" dirty="0" smtClean="0">
                <a:solidFill>
                  <a:schemeClr val="accent5"/>
                </a:solidFill>
              </a:rPr>
              <a:t/>
            </a:r>
            <a:br>
              <a:rPr lang="sk-SK" b="1" dirty="0" smtClean="0">
                <a:solidFill>
                  <a:schemeClr val="accent5"/>
                </a:solidFill>
              </a:rPr>
            </a:br>
            <a:r>
              <a:rPr lang="sk-SK" b="1" dirty="0" smtClean="0">
                <a:solidFill>
                  <a:schemeClr val="accent5"/>
                </a:solidFill>
              </a:rPr>
              <a:t> Dali sme druhú šancu </a:t>
            </a:r>
            <a:r>
              <a:rPr lang="sk-SK" b="1" u="sng" dirty="0" smtClean="0">
                <a:solidFill>
                  <a:schemeClr val="accent5"/>
                </a:solidFill>
              </a:rPr>
              <a:t>papieru</a:t>
            </a:r>
            <a:endParaRPr lang="sk-SK" b="1" u="sng" dirty="0">
              <a:solidFill>
                <a:schemeClr val="accent5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94953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Piataci vyrobili kašírované mištičky zo starých novín.</a:t>
            </a:r>
            <a:endParaRPr lang="sk-SK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75856"/>
            <a:ext cx="2804432" cy="37392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97" y="2745014"/>
            <a:ext cx="2827564" cy="377008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21" y="3099941"/>
            <a:ext cx="2397519" cy="21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solidFill>
                  <a:schemeClr val="accent5"/>
                </a:solidFill>
              </a:rPr>
              <a:t>5. 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papieru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</a:rPr>
              <a:t>Naše výrobky</a:t>
            </a:r>
            <a:endParaRPr lang="sk-SK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3" y="3412462"/>
            <a:ext cx="3682654" cy="26289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89" y="3412462"/>
            <a:ext cx="3660699" cy="25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5"/>
                </a:solidFill>
              </a:rPr>
              <a:t>6. </a:t>
            </a:r>
            <a:r>
              <a:rPr lang="sk-SK" b="1" u="sng" dirty="0">
                <a:solidFill>
                  <a:schemeClr val="accent5"/>
                </a:solidFill>
              </a:rPr>
              <a:t>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</a:t>
            </a:r>
            <a:r>
              <a:rPr lang="sk-SK" b="1" u="sng" dirty="0" smtClean="0">
                <a:solidFill>
                  <a:schemeClr val="accent5"/>
                </a:solidFill>
              </a:rPr>
              <a:t>plastu</a:t>
            </a:r>
            <a:endParaRPr lang="sk-SK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3736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Šiestaci vyrobili z plastu zvieratká aj vrtuľky do záhrady.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28900"/>
            <a:ext cx="2366815" cy="406461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71" y="2721813"/>
            <a:ext cx="2958193" cy="39442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721813"/>
            <a:ext cx="2926897" cy="39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solidFill>
                  <a:schemeClr val="accent5"/>
                </a:solidFill>
              </a:rPr>
              <a:t>6. 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plastu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Naše výrobky</a:t>
            </a:r>
          </a:p>
          <a:p>
            <a:pPr marL="0" indent="0" algn="ctr">
              <a:buNone/>
            </a:pP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4" y="3004458"/>
            <a:ext cx="2412547" cy="34116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53" y="3004457"/>
            <a:ext cx="2742249" cy="34116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4" y="3004457"/>
            <a:ext cx="2558769" cy="34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5"/>
                </a:solidFill>
              </a:rPr>
              <a:t>7. </a:t>
            </a:r>
            <a:r>
              <a:rPr lang="sk-SK" b="1" u="sng" dirty="0">
                <a:solidFill>
                  <a:schemeClr val="accent5"/>
                </a:solidFill>
              </a:rPr>
              <a:t>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</a:t>
            </a:r>
            <a:r>
              <a:rPr lang="sk-SK" b="1" u="sng" dirty="0" smtClean="0">
                <a:solidFill>
                  <a:schemeClr val="accent5"/>
                </a:solidFill>
              </a:rPr>
              <a:t>sklu</a:t>
            </a:r>
            <a:endParaRPr lang="sk-SK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40871" y="2160589"/>
            <a:ext cx="981347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Siedmaci </a:t>
            </a:r>
            <a:r>
              <a:rPr lang="sk-SK" sz="2400" b="1" dirty="0">
                <a:solidFill>
                  <a:schemeClr val="accent2">
                    <a:lumMod val="75000"/>
                  </a:schemeClr>
                </a:solidFill>
              </a:rPr>
              <a:t>vyrobili </a:t>
            </a: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zo starých zaváraninových pohárov svietniky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34" y="4636930"/>
            <a:ext cx="3505653" cy="19719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9" y="2746141"/>
            <a:ext cx="4016831" cy="225946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2773696"/>
            <a:ext cx="3967843" cy="22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solidFill>
                  <a:schemeClr val="accent5"/>
                </a:solidFill>
              </a:rPr>
              <a:t>7. 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sklu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0" indent="0" algn="ctr">
              <a:buNone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Naše výrobky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020785"/>
            <a:ext cx="3309257" cy="186145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72" y="4176534"/>
            <a:ext cx="3986591" cy="224245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29" y="2782546"/>
            <a:ext cx="3423872" cy="193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5"/>
                </a:solidFill>
              </a:rPr>
              <a:t>8. </a:t>
            </a:r>
            <a:r>
              <a:rPr lang="sk-SK" b="1" u="sng" dirty="0">
                <a:solidFill>
                  <a:schemeClr val="accent5"/>
                </a:solidFill>
              </a:rPr>
              <a:t>ROČNÍK </a:t>
            </a:r>
            <a:r>
              <a:rPr lang="sk-SK" b="1" dirty="0">
                <a:solidFill>
                  <a:schemeClr val="accent5"/>
                </a:solidFill>
              </a:rPr>
              <a:t/>
            </a:r>
            <a:br>
              <a:rPr lang="sk-SK" b="1" dirty="0">
                <a:solidFill>
                  <a:schemeClr val="accent5"/>
                </a:solidFill>
              </a:rPr>
            </a:br>
            <a:r>
              <a:rPr lang="sk-SK" b="1" dirty="0">
                <a:solidFill>
                  <a:schemeClr val="accent5"/>
                </a:solidFill>
              </a:rPr>
              <a:t> Dali sme druhú šancu </a:t>
            </a:r>
            <a:r>
              <a:rPr lang="sk-SK" b="1" u="sng" dirty="0" smtClean="0">
                <a:solidFill>
                  <a:schemeClr val="accent5"/>
                </a:solidFill>
              </a:rPr>
              <a:t>textilu</a:t>
            </a:r>
            <a:endParaRPr lang="sk-SK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Žiaci ôsmeho ročníka vyrobili zo zbytkov látok a starých gombíkov ozdobné vrecúška</a:t>
            </a:r>
            <a:endParaRPr lang="sk-SK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6" y="3037114"/>
            <a:ext cx="2634011" cy="35106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21" y="2906485"/>
            <a:ext cx="2732022" cy="364127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62" y="3024414"/>
            <a:ext cx="2713952" cy="36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152</Words>
  <Application>Microsoft Office PowerPoint</Application>
  <PresentationFormat>Širokouhlá</PresentationFormat>
  <Paragraphs>33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Trebuchet MS</vt:lpstr>
      <vt:lpstr>Wingdings 3</vt:lpstr>
      <vt:lpstr>Fazeta</vt:lpstr>
      <vt:lpstr>DAJME VECIAM DRUHÚ        ŠANCU</vt:lpstr>
      <vt:lpstr>PROJEKTY PO ROČNÍKOCH</vt:lpstr>
      <vt:lpstr>5. ROČNÍK   Dali sme druhú šancu papieru</vt:lpstr>
      <vt:lpstr>5. ROČNÍK   Dali sme druhú šancu papieru</vt:lpstr>
      <vt:lpstr>6. ROČNÍK   Dali sme druhú šancu plastu</vt:lpstr>
      <vt:lpstr>6. ROČNÍK   Dali sme druhú šancu plastu</vt:lpstr>
      <vt:lpstr>7. ROČNÍK   Dali sme druhú šancu sklu</vt:lpstr>
      <vt:lpstr>7. ROČNÍK   Dali sme druhú šancu sklu</vt:lpstr>
      <vt:lpstr>8. ROČNÍK   Dali sme druhú šancu textilu</vt:lpstr>
      <vt:lpstr>8. ROČNÍK   Dali sme druhú šancu textilu</vt:lpstr>
      <vt:lpstr>9. ROČNÍK   Dali sme druhú šancu textilu</vt:lpstr>
      <vt:lpstr>9. ROČNÍK   Dali sme druhú šancu textilu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DAJME VECIAM DRUHÚ        ŠANCU</dc:title>
  <dc:creator>PC</dc:creator>
  <cp:lastModifiedBy>PC</cp:lastModifiedBy>
  <cp:revision>9</cp:revision>
  <dcterms:created xsi:type="dcterms:W3CDTF">2024-03-26T12:45:42Z</dcterms:created>
  <dcterms:modified xsi:type="dcterms:W3CDTF">2024-03-27T07:41:41Z</dcterms:modified>
</cp:coreProperties>
</file>