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58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08001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0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24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28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36290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99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20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28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27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31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312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16AE97F-907E-4EBD-85CA-70CBB518754C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4C20FE7-97E0-4CBE-BFC4-F2C5D063E25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79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teka.genealodzy.pl/index.php?op=gt&amp;lang=pol&amp;bdm=B&amp;w=07mz&amp;rid=1763&amp;search_lastname=Rzepecki&amp;search_name=Roman&amp;search_lastname2=&amp;search_name2=&amp;from_date=&amp;to_date=" TargetMode="External"/><Relationship Id="rId2" Type="http://schemas.openxmlformats.org/officeDocument/2006/relationships/hyperlink" Target="https://metryki.genealodzy.pl/index.php?op=pg&amp;ar=2&amp;zs=0065d&amp;sy=1895&amp;kt=1&amp;plik=071-074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1412FD-5BED-EBD0-8E57-FC1F873F6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497" y="1273947"/>
            <a:ext cx="8207860" cy="2155053"/>
          </a:xfrm>
        </p:spPr>
        <p:txBody>
          <a:bodyPr/>
          <a:lstStyle/>
          <a:p>
            <a:r>
              <a:rPr lang="pl-PL" dirty="0">
                <a:latin typeface="Avenir Next LT Pro Light" panose="020B0304020202020204" pitchFamily="34" charset="-18"/>
              </a:rPr>
              <a:t> </a:t>
            </a:r>
            <a:r>
              <a:rPr lang="pl-PL" sz="4000" b="1" dirty="0">
                <a:solidFill>
                  <a:srgbClr val="002060"/>
                </a:solidFill>
                <a:latin typeface="Avenir Next LT Pro Light" panose="020B0304020202020204" pitchFamily="34" charset="-18"/>
              </a:rPr>
              <a:t>Kunegunda Rzepecka – </a:t>
            </a:r>
            <a:r>
              <a:rPr lang="pl-PL" sz="4000" b="1" dirty="0">
                <a:latin typeface="Avenir Next LT Pro Light" panose="020B0304020202020204" pitchFamily="34" charset="-18"/>
              </a:rPr>
              <a:t>przedwojenna nauczycielka SP2</a:t>
            </a:r>
            <a:endParaRPr lang="pl-PL" b="1" dirty="0">
              <a:latin typeface="Avenir Next LT Pro Light" panose="020B0304020202020204" pitchFamily="34" charset="-18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3BE824-15E4-5791-40A2-30F2A8E2D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34" y="3861786"/>
            <a:ext cx="8380521" cy="1722267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Avenir Next LT Pro Light" panose="020B0304020202020204" pitchFamily="34" charset="-18"/>
              </a:rPr>
              <a:t>Projekt </a:t>
            </a:r>
          </a:p>
          <a:p>
            <a:r>
              <a:rPr lang="pl-PL" sz="3600" b="1" dirty="0">
                <a:solidFill>
                  <a:srgbClr val="FF0000"/>
                </a:solidFill>
                <a:latin typeface="Avenir Next LT Pro Light" panose="020B0304020202020204" pitchFamily="34" charset="-18"/>
              </a:rPr>
              <a:t>KOBIECE OBLICZE BŁONIA</a:t>
            </a:r>
          </a:p>
          <a:p>
            <a:r>
              <a:rPr lang="pl-PL" sz="2800" b="1" dirty="0">
                <a:solidFill>
                  <a:schemeClr val="tx1"/>
                </a:solidFill>
                <a:latin typeface="Avenir Next LT Pro Light" panose="020B0304020202020204" pitchFamily="34" charset="-18"/>
              </a:rPr>
              <a:t>Autor: Julia Suska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D53CA-4E0E-A0DE-959E-24F0BA58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3818" y="218036"/>
            <a:ext cx="1705078" cy="1521454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1256C75-8CE3-5DF1-D18E-D6FDC2AC7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107" y="2996214"/>
            <a:ext cx="1209675" cy="1714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806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B7358B-E35B-E2FB-B064-D40224A6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12559"/>
            <a:ext cx="3093868" cy="68358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Avenir Next LT Pro Light" panose="020B0304020202020204" pitchFamily="34" charset="-18"/>
              </a:rPr>
              <a:t>Kim była?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DA6300-36AF-5EDD-9835-9545BC60E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367161"/>
            <a:ext cx="4407763" cy="433230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600" dirty="0"/>
              <a:t>Kunegunda Rzepecka urodziła się w 1895 roku, jej rodzicami byli: Roman Rzepecki (w niektórych dokumentach nazywany Janem Romanem) i Marianna z domu Gutkowska. Miała kilkoro rodzeństwa: na pewno 2 braci: Józefa (ur. 1893) i Stefana (ur. 1897) i prawdopodobnie 2 siostry (Mariannę Genowefę, ur. ok 1880r. I Ludwikę Rzepecką, o której wiadomo, że zmarła w 1892r.)</a:t>
            </a:r>
          </a:p>
          <a:p>
            <a:pPr marL="0" indent="0" algn="just">
              <a:buNone/>
            </a:pPr>
            <a:r>
              <a:rPr lang="pl-PL" sz="1600" dirty="0"/>
              <a:t>Początkowo była nauczycielką w jedynej istniejącej w Błoniu szkole. Na skutek jej starań (także innych nauczycieli, np. Józefa </a:t>
            </a:r>
            <a:r>
              <a:rPr lang="pl-PL" sz="1600" dirty="0" err="1"/>
              <a:t>Niemstaka</a:t>
            </a:r>
            <a:r>
              <a:rPr lang="pl-PL" sz="1600" dirty="0"/>
              <a:t>) w 1929r. powstała przy ulicy Narutowicza 4 nowa szkoła, która dała początek Szkole Nr 2. </a:t>
            </a:r>
          </a:p>
          <a:p>
            <a:pPr marL="0" indent="0" algn="just">
              <a:buNone/>
            </a:pPr>
            <a:r>
              <a:rPr lang="pl-PL" sz="1600" dirty="0"/>
              <a:t>Kunegunda Rzepecka nie założyła rodziny.</a:t>
            </a:r>
          </a:p>
          <a:p>
            <a:pPr marL="0" indent="0" algn="just">
              <a:buNone/>
            </a:pPr>
            <a:r>
              <a:rPr lang="pl-PL" sz="1600" dirty="0"/>
              <a:t>Mieszkała w domu na rogu obecnych ulic Jana Pawła II i 11 Listopada.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02C9E1D-EA8B-8E85-3441-F0805D4AAE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685"/>
            <a:ext cx="5598849" cy="3024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27AE08F-A01C-9BF5-83F4-F61D9C5E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417" y="3361666"/>
            <a:ext cx="3905250" cy="25622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BB665E7-42D1-7BE2-1877-F9D34035BF5B}"/>
              </a:ext>
            </a:extLst>
          </p:cNvPr>
          <p:cNvSpPr txBox="1"/>
          <p:nvPr/>
        </p:nvSpPr>
        <p:spPr>
          <a:xfrm>
            <a:off x="6329779" y="6108829"/>
            <a:ext cx="568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Nauczyciele SP2. Kunegunda Rzepecka siedzi pierwsza z prawej strony – zdjęcie z archiwum szkoły</a:t>
            </a:r>
          </a:p>
        </p:txBody>
      </p:sp>
    </p:spTree>
    <p:extLst>
      <p:ext uri="{BB962C8B-B14F-4D97-AF65-F5344CB8AC3E}">
        <p14:creationId xmlns:p14="http://schemas.microsoft.com/office/powerpoint/2010/main" val="263693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6A2272B-F5DB-CE92-33A4-BF5FAC31C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78" y="172938"/>
            <a:ext cx="9294921" cy="58792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C2C77ED-8334-81FC-7466-9DF6D827ED96}"/>
              </a:ext>
            </a:extLst>
          </p:cNvPr>
          <p:cNvSpPr txBox="1"/>
          <p:nvPr/>
        </p:nvSpPr>
        <p:spPr>
          <a:xfrm>
            <a:off x="2974019" y="6211669"/>
            <a:ext cx="733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Kunegunda Rzepecka – drugi rząd trzecia od lewej strony – zbiory Muzeum Ziemi Błońskiej</a:t>
            </a:r>
          </a:p>
        </p:txBody>
      </p:sp>
    </p:spTree>
    <p:extLst>
      <p:ext uri="{BB962C8B-B14F-4D97-AF65-F5344CB8AC3E}">
        <p14:creationId xmlns:p14="http://schemas.microsoft.com/office/powerpoint/2010/main" val="320032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D4F826-557B-71DF-38DE-353C59DB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83" y="416070"/>
            <a:ext cx="4982855" cy="326923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F39BFCC-6FED-FB98-099E-56D784CA4AF0}"/>
              </a:ext>
            </a:extLst>
          </p:cNvPr>
          <p:cNvSpPr txBox="1"/>
          <p:nvPr/>
        </p:nvSpPr>
        <p:spPr>
          <a:xfrm>
            <a:off x="1551709" y="3948545"/>
            <a:ext cx="422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Siedziba SP2 od 1929r. do 1965r.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C74E62-19EF-205B-BDA4-7CA585BE0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57" y="1334709"/>
            <a:ext cx="5467567" cy="43384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4309049-29DD-77DE-0719-43E2BBAB9013}"/>
              </a:ext>
            </a:extLst>
          </p:cNvPr>
          <p:cNvSpPr txBox="1"/>
          <p:nvPr/>
        </p:nvSpPr>
        <p:spPr>
          <a:xfrm>
            <a:off x="6587231" y="5805996"/>
            <a:ext cx="5467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Kunegunda Rzepecka siedzi trzecia od prawej strony – zdjęcie z książki „Błonie na dawnej fotografii – zgoda wydawcy)</a:t>
            </a:r>
          </a:p>
        </p:txBody>
      </p:sp>
    </p:spTree>
    <p:extLst>
      <p:ext uri="{BB962C8B-B14F-4D97-AF65-F5344CB8AC3E}">
        <p14:creationId xmlns:p14="http://schemas.microsoft.com/office/powerpoint/2010/main" val="428702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926730-6589-DFD7-24E1-A7982C0A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4842769" cy="112228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Avenir Next LT Pro Light" panose="020B0304020202020204" pitchFamily="34" charset="-18"/>
              </a:rPr>
              <a:t>Działalność w czasie II wojny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BABDAE-15BF-0E3C-F8B2-5329874C5D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1600" dirty="0"/>
              <a:t>Organizacja we własnym mieszkaniu (wraz z Alfredem Paczkowskim) punktu przerzutu oficerów i podoficerów w 1939r.</a:t>
            </a:r>
          </a:p>
          <a:p>
            <a:r>
              <a:rPr lang="pl-PL" sz="1600" dirty="0"/>
              <a:t>Członkini Wojskowej Służby Kobiet.</a:t>
            </a:r>
          </a:p>
          <a:p>
            <a:r>
              <a:rPr lang="pl-PL" sz="1600" dirty="0"/>
              <a:t>W jej domu odbywało się szkolenie dla sanitariuszek AK</a:t>
            </a:r>
          </a:p>
          <a:p>
            <a:r>
              <a:rPr lang="pl-PL" sz="1600" dirty="0"/>
              <a:t>Współpracowała z harcerkami Szarych Szeregów, które szyły chlebaki i apteczki polowe dla różnych oddziałów w razie wybuchu powstania. </a:t>
            </a:r>
          </a:p>
          <a:p>
            <a:r>
              <a:rPr lang="pl-PL" sz="1600" dirty="0"/>
              <a:t>Zaangażowana w tajne nauczanie.</a:t>
            </a:r>
          </a:p>
          <a:p>
            <a:r>
              <a:rPr lang="pl-PL" sz="1600" dirty="0"/>
              <a:t>Zginęła 17 stycznia 1945 roku w wyniku zbombardowania przez Rosjan jej domu (jako jedynego w Błoniu).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333D6C-D31B-E11E-CF8F-82300A70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56" y="1109707"/>
            <a:ext cx="5032959" cy="44257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8383FC1-34DA-C3D2-3322-811CEBD79321}"/>
              </a:ext>
            </a:extLst>
          </p:cNvPr>
          <p:cNvSpPr txBox="1"/>
          <p:nvPr/>
        </p:nvSpPr>
        <p:spPr>
          <a:xfrm>
            <a:off x="6214368" y="5668445"/>
            <a:ext cx="584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Kunegunda Rzepecka siedzi trzecia od prawej strony – zdjęcie z książki „Błonie na dawnej fotografii – zgoda wydawcy)</a:t>
            </a:r>
          </a:p>
        </p:txBody>
      </p:sp>
    </p:spTree>
    <p:extLst>
      <p:ext uri="{BB962C8B-B14F-4D97-AF65-F5344CB8AC3E}">
        <p14:creationId xmlns:p14="http://schemas.microsoft.com/office/powerpoint/2010/main" val="6930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C9F6955-943A-952E-C4CB-EE1FD43A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72" y="1612427"/>
            <a:ext cx="6161005" cy="28463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2219F7-9A60-7A8A-7D54-6B0C71E32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5910" y="1815912"/>
            <a:ext cx="6240899" cy="28832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5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3CE721-9A4F-FA7D-BBFE-B6C476906F9F}"/>
              </a:ext>
            </a:extLst>
          </p:cNvPr>
          <p:cNvSpPr txBox="1"/>
          <p:nvPr/>
        </p:nvSpPr>
        <p:spPr>
          <a:xfrm>
            <a:off x="3462291" y="630316"/>
            <a:ext cx="7164279" cy="48013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BIBLIOGRAFIA: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Obecne. Kobiety w historii Błonia – </a:t>
            </a:r>
            <a:r>
              <a:rPr lang="pl-PL" dirty="0"/>
              <a:t>katalog wystawy zorganizowanej w Muzeum Ziemi Błońskiej od 8 III do 15 IV 2023r.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Smoliński Jan</a:t>
            </a:r>
            <a:r>
              <a:rPr lang="pl-PL" i="1" dirty="0"/>
              <a:t>: Region Błonie w walce z okupantem hitlerowskim 1939-1945, </a:t>
            </a:r>
            <a:r>
              <a:rPr lang="pl-PL" dirty="0"/>
              <a:t>Błonie 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Błonie na dawnej fotografii, </a:t>
            </a:r>
            <a:r>
              <a:rPr lang="pl-PL" dirty="0"/>
              <a:t>Towarzystwo Przyjaciół Ziemi Błońskiej Błonie 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Archiwum parafii Św. Trójcy w Błoniu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2"/>
              </a:rPr>
              <a:t>https://metryki.genealodzy.pl/index.php?op=pg&amp;ar=2&amp;zs=0065d&amp;sy=1895&amp;kt=1&amp;plik=071-074.jpg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https://geneteka.genealodzy.pl/index.php?op=gt&amp;lang=pol&amp;bdm=B&amp;w=07mz&amp;rid=1763&amp;search_lastname=Rzepecki&amp;search_name=Roman&amp;search_lastname2=&amp;search_name2=&amp;from_date=&amp;to_date=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Cyranowicz Aldona: </a:t>
            </a:r>
            <a:r>
              <a:rPr lang="pl-PL" i="1" dirty="0"/>
              <a:t>Ocalić od zapomnienia… Dzieje Szkoły Podstawowej Nr 2 z Oddziałami Integracyjnymi im. J. Korczaka w Błoniu, </a:t>
            </a:r>
            <a:r>
              <a:rPr lang="pl-PL" dirty="0"/>
              <a:t>Błonie 2015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2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840EA4-31B3-58E1-43F5-1924A9A48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D69C6C2-3493-7FD6-5735-1B6CF3170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Julka</a:t>
            </a:r>
          </a:p>
        </p:txBody>
      </p:sp>
    </p:spTree>
    <p:extLst>
      <p:ext uri="{BB962C8B-B14F-4D97-AF65-F5344CB8AC3E}">
        <p14:creationId xmlns:p14="http://schemas.microsoft.com/office/powerpoint/2010/main" val="3821345558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255</TotalTime>
  <Words>496</Words>
  <Application>Microsoft Office PowerPoint</Application>
  <PresentationFormat>Panoramiczny</PresentationFormat>
  <Paragraphs>31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Avenir Next LT Pro Light</vt:lpstr>
      <vt:lpstr>Franklin Gothic Book</vt:lpstr>
      <vt:lpstr>Przycinanie</vt:lpstr>
      <vt:lpstr> Kunegunda Rzepecka – przedwojenna nauczycielka SP2</vt:lpstr>
      <vt:lpstr>Kim była? </vt:lpstr>
      <vt:lpstr>Prezentacja programu PowerPoint</vt:lpstr>
      <vt:lpstr>Prezentacja programu PowerPoint</vt:lpstr>
      <vt:lpstr>Działalność w czasie II wojny</vt:lpstr>
      <vt:lpstr>Prezentacja programu PowerPoint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Kunegunda Rzepecka</dc:title>
  <dc:creator>Edyta Suska</dc:creator>
  <cp:lastModifiedBy>Aldona Cyranowicz</cp:lastModifiedBy>
  <cp:revision>8</cp:revision>
  <dcterms:created xsi:type="dcterms:W3CDTF">2023-11-21T06:53:33Z</dcterms:created>
  <dcterms:modified xsi:type="dcterms:W3CDTF">2023-11-28T18:51:16Z</dcterms:modified>
</cp:coreProperties>
</file>