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4be5f2f5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4be5f2f5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84be5f2f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84be5f2f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84be5f2f5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84be5f2f5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4be5f2f5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84be5f2f5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4be5f2f5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4be5f2f5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4be5f2f5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4be5f2f5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4be5f2f5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84be5f2f5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4be5f2f5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84be5f2f5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Relationship Id="rId4" Type="http://schemas.openxmlformats.org/officeDocument/2006/relationships/image" Target="../media/image1.jpg"/><Relationship Id="rId5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5" Type="http://schemas.openxmlformats.org/officeDocument/2006/relationships/image" Target="../media/image9.jpg"/><Relationship Id="rId6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3.jpg"/><Relationship Id="rId5" Type="http://schemas.openxmlformats.org/officeDocument/2006/relationships/image" Target="../media/image7.jpg"/><Relationship Id="rId6" Type="http://schemas.openxmlformats.org/officeDocument/2006/relationships/image" Target="../media/image22.jpg"/><Relationship Id="rId7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23.jpg"/><Relationship Id="rId5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4.jpg"/><Relationship Id="rId5" Type="http://schemas.openxmlformats.org/officeDocument/2006/relationships/image" Target="../media/image10.jpg"/><Relationship Id="rId6" Type="http://schemas.openxmlformats.org/officeDocument/2006/relationships/image" Target="../media/image20.png"/><Relationship Id="rId7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Maria Skłodowska - Curie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Oliwia Malińska 7b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156595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720">
                <a:solidFill>
                  <a:srgbClr val="B4A7D6"/>
                </a:solidFill>
              </a:rPr>
              <a:t>Kim jest Maria Skłodowska - Curie</a:t>
            </a:r>
            <a:r>
              <a:rPr lang="pl" sz="2720"/>
              <a:t> </a:t>
            </a:r>
            <a:endParaRPr sz="2720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0" y="1172500"/>
            <a:ext cx="8831100" cy="14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>
                <a:solidFill>
                  <a:srgbClr val="FFFFFF"/>
                </a:solidFill>
              </a:rPr>
              <a:t>Maria Skłodowska - Curie </a:t>
            </a:r>
            <a:r>
              <a:rPr lang="pl">
                <a:solidFill>
                  <a:srgbClr val="FFFFFF"/>
                </a:solidFill>
              </a:rPr>
              <a:t>- jest Polsko- francuską  uczoną zajmującą się fizyką </a:t>
            </a:r>
            <a:r>
              <a:rPr lang="pl">
                <a:solidFill>
                  <a:srgbClr val="FFFFFF"/>
                </a:solidFill>
              </a:rPr>
              <a:t>doświadczalną</a:t>
            </a:r>
            <a:r>
              <a:rPr lang="pl">
                <a:solidFill>
                  <a:srgbClr val="FFFFFF"/>
                </a:solidFill>
              </a:rPr>
              <a:t> oraz chemią fizyczną. W 1891 wyjechała z Polski do Francji by podjąć studia na Sorbonie, a następnie rozpoczeła tam swoja karierę nałkową.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1100" y="2360300"/>
            <a:ext cx="1562126" cy="2472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/>
          <p:cNvCxnSpPr/>
          <p:nvPr/>
        </p:nvCxnSpPr>
        <p:spPr>
          <a:xfrm>
            <a:off x="6282075" y="3050775"/>
            <a:ext cx="709800" cy="238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4" name="Google Shape;64;p14"/>
          <p:cNvSpPr txBox="1"/>
          <p:nvPr/>
        </p:nvSpPr>
        <p:spPr>
          <a:xfrm>
            <a:off x="5825150" y="2698150"/>
            <a:ext cx="126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/>
              <a:t>SORBONA </a:t>
            </a:r>
            <a:endParaRPr b="1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925" y="2360300"/>
            <a:ext cx="2472050" cy="247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9503" y="3050775"/>
            <a:ext cx="2779048" cy="18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1109000" y="328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720">
                <a:solidFill>
                  <a:srgbClr val="B6D7A8"/>
                </a:solidFill>
              </a:rPr>
              <a:t>Praca i odkrycia Marii Skłodowskiej - Curie</a:t>
            </a:r>
            <a:r>
              <a:rPr lang="pl" sz="2720"/>
              <a:t> </a:t>
            </a:r>
            <a:endParaRPr sz="2720"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1503025" y="1587150"/>
            <a:ext cx="6351900" cy="23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900">
                <a:solidFill>
                  <a:srgbClr val="FFFFFF"/>
                </a:solidFill>
              </a:rPr>
              <a:t>Maria Skłodowska - Curie</a:t>
            </a:r>
            <a:r>
              <a:rPr lang="pl" sz="1900">
                <a:solidFill>
                  <a:srgbClr val="FFFFFF"/>
                </a:solidFill>
              </a:rPr>
              <a:t> - Zajmowała się badaniem promieniotwórczych właściwości soli uranu i toru oraz minerałów radioaktywnych. </a:t>
            </a:r>
            <a:r>
              <a:rPr lang="pl" sz="1900">
                <a:solidFill>
                  <a:srgbClr val="FFFFFF"/>
                </a:solidFill>
              </a:rPr>
              <a:t>Podjęła</a:t>
            </a:r>
            <a:r>
              <a:rPr lang="pl" sz="1900">
                <a:solidFill>
                  <a:srgbClr val="FFFFFF"/>
                </a:solidFill>
              </a:rPr>
              <a:t> </a:t>
            </a:r>
            <a:r>
              <a:rPr lang="pl" sz="1900">
                <a:solidFill>
                  <a:srgbClr val="FFFFFF"/>
                </a:solidFill>
              </a:rPr>
              <a:t>się</a:t>
            </a:r>
            <a:r>
              <a:rPr lang="pl" sz="1900">
                <a:solidFill>
                  <a:srgbClr val="FFFFFF"/>
                </a:solidFill>
              </a:rPr>
              <a:t> </a:t>
            </a:r>
            <a:r>
              <a:rPr lang="pl" sz="1900">
                <a:solidFill>
                  <a:srgbClr val="FFFFFF"/>
                </a:solidFill>
              </a:rPr>
              <a:t>ona także  trudnych badań nowych pierwiastków i przeprowadziła wszystkie potrzebne badania by wyizolować rad i ustalić masę atomową tego metalu.  </a:t>
            </a:r>
            <a:r>
              <a:rPr lang="pl" sz="1900">
                <a:solidFill>
                  <a:srgbClr val="FFFFFF"/>
                </a:solidFill>
              </a:rPr>
              <a:t> </a:t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900"/>
              <a:t>  </a:t>
            </a:r>
            <a:endParaRPr sz="19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025" y="1047218"/>
            <a:ext cx="1426975" cy="142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b="-8560" l="8050" r="-8050" t="8560"/>
          <a:stretch/>
        </p:blipFill>
        <p:spPr>
          <a:xfrm>
            <a:off x="7277586" y="949674"/>
            <a:ext cx="1426975" cy="1032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025" y="2571738"/>
            <a:ext cx="1426975" cy="1426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5"/>
          <p:cNvCxnSpPr/>
          <p:nvPr/>
        </p:nvCxnSpPr>
        <p:spPr>
          <a:xfrm rot="10800000">
            <a:off x="7757700" y="2170500"/>
            <a:ext cx="350100" cy="505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" name="Google Shape;77;p15"/>
          <p:cNvSpPr txBox="1"/>
          <p:nvPr/>
        </p:nvSpPr>
        <p:spPr>
          <a:xfrm>
            <a:off x="8059175" y="2571750"/>
            <a:ext cx="71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chemeClr val="dk1"/>
                </a:solidFill>
              </a:rPr>
              <a:t>URAN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494625" y="4075600"/>
            <a:ext cx="271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chemeClr val="dk1"/>
                </a:solidFill>
              </a:rPr>
              <a:t>PIERWIASTKI URANU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chemeClr val="dk1"/>
                </a:solidFill>
              </a:rPr>
              <a:t> I TORU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3425" y="2971950"/>
            <a:ext cx="4425150" cy="21715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5"/>
          <p:cNvCxnSpPr/>
          <p:nvPr/>
        </p:nvCxnSpPr>
        <p:spPr>
          <a:xfrm rot="10800000">
            <a:off x="1702750" y="3512150"/>
            <a:ext cx="437400" cy="447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2022975" y="367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D5A6BD"/>
                </a:solidFill>
              </a:rPr>
              <a:t>Nagrody Marii Skłodowskiej - Curie</a:t>
            </a:r>
            <a:r>
              <a:rPr lang="pl"/>
              <a:t> 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1090050" y="1280250"/>
            <a:ext cx="7418700" cy="28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131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"/>
              <a:buChar char="●"/>
            </a:pPr>
            <a:r>
              <a:rPr lang="pl" sz="1460">
                <a:solidFill>
                  <a:schemeClr val="dk1"/>
                </a:solidFill>
              </a:rPr>
              <a:t>Maria skłodowska jest </a:t>
            </a:r>
            <a:r>
              <a:rPr lang="pl" sz="1460">
                <a:solidFill>
                  <a:schemeClr val="dk1"/>
                </a:solidFill>
              </a:rPr>
              <a:t>dwukrotną</a:t>
            </a:r>
            <a:r>
              <a:rPr lang="pl" sz="1460">
                <a:solidFill>
                  <a:schemeClr val="dk1"/>
                </a:solidFill>
              </a:rPr>
              <a:t> laureatka nobla. Aż 118 lat temu Skłodowska wraz ze swoim </a:t>
            </a:r>
            <a:r>
              <a:rPr lang="pl" sz="1460">
                <a:solidFill>
                  <a:schemeClr val="dk1"/>
                </a:solidFill>
              </a:rPr>
              <a:t>mężem Piotrem Curie  w 1903  r. odebrała swoja pierwszą nagrode Nobla w dziedzinie fizyki </a:t>
            </a:r>
            <a:endParaRPr sz="146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460">
              <a:solidFill>
                <a:schemeClr val="dk1"/>
              </a:solidFill>
            </a:endParaRPr>
          </a:p>
          <a:p>
            <a:pPr indent="-32131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60"/>
              <a:buChar char="●"/>
            </a:pPr>
            <a:r>
              <a:rPr lang="pl" sz="1460">
                <a:solidFill>
                  <a:schemeClr val="dk1"/>
                </a:solidFill>
              </a:rPr>
              <a:t>8 lat później ( 1911 r. ) otrzymała druga nagrode nobla tym razem w dziedzinie chemii. Stając się pierwszą Noblistką w dwóch różnych dziedzinach.</a:t>
            </a:r>
            <a:endParaRPr sz="146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pl" sz="1460">
                <a:solidFill>
                  <a:schemeClr val="dk1"/>
                </a:solidFill>
              </a:rPr>
              <a:t> </a:t>
            </a:r>
            <a:endParaRPr sz="1460">
              <a:solidFill>
                <a:schemeClr val="dk1"/>
              </a:solidFill>
            </a:endParaRPr>
          </a:p>
          <a:p>
            <a:pPr indent="-32131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60"/>
              <a:buChar char="●"/>
            </a:pPr>
            <a:r>
              <a:rPr lang="pl" sz="1460">
                <a:solidFill>
                  <a:schemeClr val="dk1"/>
                </a:solidFill>
              </a:rPr>
              <a:t>Skłodowska była pierwsza zdobywczynia nagrody Nobla w Polsce.  </a:t>
            </a:r>
            <a:endParaRPr sz="146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460">
              <a:solidFill>
                <a:schemeClr val="dk1"/>
              </a:solidFill>
            </a:endParaRPr>
          </a:p>
          <a:p>
            <a:pPr indent="-32131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60"/>
              <a:buChar char="●"/>
            </a:pPr>
            <a:r>
              <a:rPr lang="pl" sz="1460">
                <a:solidFill>
                  <a:schemeClr val="dk1"/>
                </a:solidFill>
              </a:rPr>
              <a:t>Maria Skłodowska - Curie podczas swoich badań odkryła takie pierwiastki jak polon i rad. </a:t>
            </a:r>
            <a:endParaRPr sz="146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025" y="209700"/>
            <a:ext cx="3264250" cy="1958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7"/>
          <p:cNvCxnSpPr/>
          <p:nvPr/>
        </p:nvCxnSpPr>
        <p:spPr>
          <a:xfrm rot="10800000">
            <a:off x="3885500" y="1072275"/>
            <a:ext cx="1672500" cy="19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" name="Google Shape;93;p17"/>
          <p:cNvSpPr txBox="1"/>
          <p:nvPr/>
        </p:nvSpPr>
        <p:spPr>
          <a:xfrm>
            <a:off x="4366750" y="605125"/>
            <a:ext cx="34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chemeClr val="dk1"/>
                </a:solidFill>
              </a:rPr>
              <a:t>Polscy laureaci nagrody Nobla 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9925" y="1317938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588" y="2505375"/>
            <a:ext cx="3445126" cy="211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85500" y="3478423"/>
            <a:ext cx="2331404" cy="14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6550" y="1091775"/>
            <a:ext cx="2571749" cy="257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D0E0E3"/>
                </a:solidFill>
              </a:rPr>
              <a:t>W jaki </a:t>
            </a:r>
            <a:r>
              <a:rPr lang="pl">
                <a:solidFill>
                  <a:srgbClr val="D0E0E3"/>
                </a:solidFill>
              </a:rPr>
              <a:t>sposób</a:t>
            </a:r>
            <a:r>
              <a:rPr lang="pl">
                <a:solidFill>
                  <a:srgbClr val="D0E0E3"/>
                </a:solidFill>
              </a:rPr>
              <a:t> i dlaczego zmarła Maria Skłodowska - Curie</a:t>
            </a:r>
            <a:r>
              <a:rPr lang="pl"/>
              <a:t> 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Niestety w wyniku wieloletniej pracy z radem. Została ona pierwsza ofiarą choroby popromiennej. Zmarła ona 4 lipca 1934 r. w miejscowości Passy we Francji na ostrą białaczkę. 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072" y="2321100"/>
            <a:ext cx="2134351" cy="250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0400" y="1970063"/>
            <a:ext cx="4081900" cy="279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3904" y="1903025"/>
            <a:ext cx="1988650" cy="292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1300"/>
            <a:ext cx="3627051" cy="213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110750" y="2571750"/>
            <a:ext cx="3293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Zjazd fizyków w Rzymie w 1931 r. Maria Skłodowska razem z Arthur </a:t>
            </a:r>
            <a:r>
              <a:rPr lang="pl">
                <a:solidFill>
                  <a:schemeClr val="dk1"/>
                </a:solidFill>
              </a:rPr>
              <a:t>Compton</a:t>
            </a:r>
            <a:r>
              <a:rPr lang="pl">
                <a:solidFill>
                  <a:schemeClr val="dk1"/>
                </a:solidFill>
              </a:rPr>
              <a:t>,Guglielmo, Jean Perrin i </a:t>
            </a:r>
            <a:r>
              <a:rPr lang="pl">
                <a:solidFill>
                  <a:schemeClr val="dk1"/>
                </a:solidFill>
              </a:rPr>
              <a:t>Niels</a:t>
            </a:r>
            <a:r>
              <a:rPr lang="pl">
                <a:solidFill>
                  <a:schemeClr val="dk1"/>
                </a:solidFill>
              </a:rPr>
              <a:t> Bohr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0513" y="2138225"/>
            <a:ext cx="3671223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1206950" y="3570575"/>
            <a:ext cx="2420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Maria Skłodowska razem z Albertem Einsteinem nad jeziorem Genewskim w 1924 r.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15" name="Google Shape;115;p19"/>
          <p:cNvCxnSpPr/>
          <p:nvPr/>
        </p:nvCxnSpPr>
        <p:spPr>
          <a:xfrm flipH="1" rot="10800000">
            <a:off x="2937450" y="2481575"/>
            <a:ext cx="282000" cy="515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" name="Google Shape;116;p19"/>
          <p:cNvCxnSpPr/>
          <p:nvPr/>
        </p:nvCxnSpPr>
        <p:spPr>
          <a:xfrm flipH="1" rot="10800000">
            <a:off x="2869400" y="4251025"/>
            <a:ext cx="641700" cy="204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7" name="Google Shape;11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5198" y="242800"/>
            <a:ext cx="1629652" cy="252079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4872625" y="538800"/>
            <a:ext cx="2489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Grób rodziny Curie na cmentarzu w Sceaux pod paryżem 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20" name="Google Shape;120;p19"/>
          <p:cNvCxnSpPr/>
          <p:nvPr/>
        </p:nvCxnSpPr>
        <p:spPr>
          <a:xfrm>
            <a:off x="6330800" y="1217550"/>
            <a:ext cx="826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med">
        <p14:gallery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B4A7D6"/>
                </a:solidFill>
              </a:rPr>
              <a:t>DLACZEGO MARIA SKŁODOWSKA - CURIE POWINNA ZOSTAĆ PATRONEM NASZEJ SZKOŁY:</a:t>
            </a:r>
            <a:endParaRPr>
              <a:solidFill>
                <a:srgbClr val="B4A7D6"/>
              </a:solidFill>
            </a:endParaRPr>
          </a:p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311700" y="1541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>
                <a:solidFill>
                  <a:schemeClr val="dk1"/>
                </a:solidFill>
              </a:rPr>
              <a:t> Moim zdaniem Maria Skłodowska - Curie powinna zostać patronem naszej szkoły ponieważ jest ona osobą godną podziwu i myślę, że warto brać z niej przykład. Tak jak już wcześniej wspominałam jest ona </a:t>
            </a:r>
            <a:r>
              <a:rPr lang="pl" sz="1900">
                <a:solidFill>
                  <a:schemeClr val="dk1"/>
                </a:solidFill>
              </a:rPr>
              <a:t>dwukrotną</a:t>
            </a:r>
            <a:r>
              <a:rPr lang="pl" sz="1900">
                <a:solidFill>
                  <a:schemeClr val="dk1"/>
                </a:solidFill>
              </a:rPr>
              <a:t> zdobywczynią nagrody Nobla, w </a:t>
            </a:r>
            <a:r>
              <a:rPr lang="pl" sz="1900">
                <a:solidFill>
                  <a:schemeClr val="dk1"/>
                </a:solidFill>
              </a:rPr>
              <a:t>dwóch</a:t>
            </a:r>
            <a:r>
              <a:rPr lang="pl" sz="1900">
                <a:solidFill>
                  <a:schemeClr val="dk1"/>
                </a:solidFill>
              </a:rPr>
              <a:t> </a:t>
            </a:r>
            <a:r>
              <a:rPr lang="pl" sz="1900">
                <a:solidFill>
                  <a:schemeClr val="dk1"/>
                </a:solidFill>
              </a:rPr>
              <a:t>różnych</a:t>
            </a:r>
            <a:r>
              <a:rPr lang="pl" sz="1900">
                <a:solidFill>
                  <a:schemeClr val="dk1"/>
                </a:solidFill>
              </a:rPr>
              <a:t> dziedzinach, co jest godne podziwu. Dzięki Marii Skłodowskiej </a:t>
            </a:r>
            <a:r>
              <a:rPr lang="pl" sz="1900">
                <a:solidFill>
                  <a:schemeClr val="dk1"/>
                </a:solidFill>
              </a:rPr>
              <a:t>możemy wyleczyć wiele chorób np. raka szyjki macicy. Skłodowska też jako pierwsza wprowadziła do słownika naukowego termin </a:t>
            </a:r>
            <a:r>
              <a:rPr b="1" lang="pl" sz="1900">
                <a:solidFill>
                  <a:schemeClr val="dk1"/>
                </a:solidFill>
              </a:rPr>
              <a:t>promieniotwórczość. </a:t>
            </a:r>
            <a:r>
              <a:rPr lang="pl" sz="1900">
                <a:solidFill>
                  <a:schemeClr val="dk1"/>
                </a:solidFill>
              </a:rPr>
              <a:t>Bez niej nie umielibyśmy nadal wyleczyć niektórych chorób ani nie potrafilibyśmy używać promieniowania i do dobrych i do złych działań. 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253350" y="1560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10000">
                <a:solidFill>
                  <a:srgbClr val="E6B8AF"/>
                </a:solidFill>
              </a:rPr>
              <a:t>KONIEC</a:t>
            </a:r>
            <a:endParaRPr b="1" sz="10000">
              <a:solidFill>
                <a:srgbClr val="E6B8AF"/>
              </a:solidFill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862" y="2994150"/>
            <a:ext cx="1568600" cy="20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25" y="3054848"/>
            <a:ext cx="3420001" cy="1922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875" y="136102"/>
            <a:ext cx="1747125" cy="167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4800" y="68075"/>
            <a:ext cx="2512686" cy="16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82727" y="1666625"/>
            <a:ext cx="1875809" cy="268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4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