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25DAD-724E-4A88-9608-497E3E6EC79B}" v="89" dt="2024-02-25T17:20:06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2/25/2024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6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5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7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8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6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9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62614" y="1625608"/>
            <a:ext cx="4655719" cy="2722164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4" name="Picture 3" descr="Farba poruszająca się od dołu widoku">
            <a:extLst>
              <a:ext uri="{FF2B5EF4-FFF2-40B4-BE49-F238E27FC236}">
                <a16:creationId xmlns:a16="http://schemas.microsoft.com/office/drawing/2014/main" id="{0A0CEED5-47DF-774A-0B36-B262D54E8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48" r="17500" b="-9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, ubrania, zrzut ekranu, osoba&#10;&#10;Opis wygenerowany automatycznie">
            <a:extLst>
              <a:ext uri="{FF2B5EF4-FFF2-40B4-BE49-F238E27FC236}">
                <a16:creationId xmlns:a16="http://schemas.microsoft.com/office/drawing/2014/main" id="{B723484A-D2A4-3CDD-608D-45AD9678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D86E57-8B70-5825-7F60-1839C541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obuwie, ubrania, zrzut ekranu&#10;&#10;Opis wygenerowany automatycznie">
            <a:extLst>
              <a:ext uri="{FF2B5EF4-FFF2-40B4-BE49-F238E27FC236}">
                <a16:creationId xmlns:a16="http://schemas.microsoft.com/office/drawing/2014/main" id="{387A0D92-4804-3451-45C7-95DE8C3C6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71" y="187924"/>
            <a:ext cx="11779110" cy="6621214"/>
          </a:xfrm>
        </p:spPr>
      </p:pic>
    </p:spTree>
    <p:extLst>
      <p:ext uri="{BB962C8B-B14F-4D97-AF65-F5344CB8AC3E}">
        <p14:creationId xmlns:p14="http://schemas.microsoft.com/office/powerpoint/2010/main" val="194476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372FA4-7910-5ADE-843E-1A7FBE6F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obuwie, zrzut ekranu, ubrania&#10;&#10;Opis wygenerowany automatycznie">
            <a:extLst>
              <a:ext uri="{FF2B5EF4-FFF2-40B4-BE49-F238E27FC236}">
                <a16:creationId xmlns:a16="http://schemas.microsoft.com/office/drawing/2014/main" id="{AFC824B2-17DD-EC10-8A6C-3ABA2E964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85" y="129867"/>
            <a:ext cx="11866196" cy="6672014"/>
          </a:xfrm>
        </p:spPr>
      </p:pic>
    </p:spTree>
    <p:extLst>
      <p:ext uri="{BB962C8B-B14F-4D97-AF65-F5344CB8AC3E}">
        <p14:creationId xmlns:p14="http://schemas.microsoft.com/office/powerpoint/2010/main" val="120542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7BF3ED-6D22-2D22-4672-E8E7948C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ubrania, kobieta, projekt graficzny&#10;&#10;Opis wygenerowany automatycznie">
            <a:extLst>
              <a:ext uri="{FF2B5EF4-FFF2-40B4-BE49-F238E27FC236}">
                <a16:creationId xmlns:a16="http://schemas.microsoft.com/office/drawing/2014/main" id="{AE92289B-87A9-ECE1-C398-69644C19B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14" y="158896"/>
            <a:ext cx="11786367" cy="6628470"/>
          </a:xfrm>
        </p:spPr>
      </p:pic>
    </p:spTree>
    <p:extLst>
      <p:ext uri="{BB962C8B-B14F-4D97-AF65-F5344CB8AC3E}">
        <p14:creationId xmlns:p14="http://schemas.microsoft.com/office/powerpoint/2010/main" val="105174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2993F5-AD01-1563-A1B3-C206C454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zrzut ekranu, projekt graficzny, Czcionka&#10;&#10;Opis wygenerowany automatycznie">
            <a:extLst>
              <a:ext uri="{FF2B5EF4-FFF2-40B4-BE49-F238E27FC236}">
                <a16:creationId xmlns:a16="http://schemas.microsoft.com/office/drawing/2014/main" id="{7CD446F1-AA1D-C441-0EB0-0DF27BEE9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85" y="151638"/>
            <a:ext cx="11880711" cy="6693786"/>
          </a:xfrm>
        </p:spPr>
      </p:pic>
    </p:spTree>
    <p:extLst>
      <p:ext uri="{BB962C8B-B14F-4D97-AF65-F5344CB8AC3E}">
        <p14:creationId xmlns:p14="http://schemas.microsoft.com/office/powerpoint/2010/main" val="80542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17BE36-BA50-2119-1336-86DB156B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ubrania, osoba, zrzut ekranu&#10;&#10;Opis wygenerowany automatycznie">
            <a:extLst>
              <a:ext uri="{FF2B5EF4-FFF2-40B4-BE49-F238E27FC236}">
                <a16:creationId xmlns:a16="http://schemas.microsoft.com/office/drawing/2014/main" id="{EC57BC88-E0A1-FF9C-4E9A-0250551CD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00" y="158896"/>
            <a:ext cx="11851681" cy="6584928"/>
          </a:xfrm>
        </p:spPr>
      </p:pic>
    </p:spTree>
    <p:extLst>
      <p:ext uri="{BB962C8B-B14F-4D97-AF65-F5344CB8AC3E}">
        <p14:creationId xmlns:p14="http://schemas.microsoft.com/office/powerpoint/2010/main" val="416457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73F61-36D3-0EC4-31CA-F577CED7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zrzut ekranu, kreskówka, ilustracja&#10;&#10;Opis wygenerowany automatycznie">
            <a:extLst>
              <a:ext uri="{FF2B5EF4-FFF2-40B4-BE49-F238E27FC236}">
                <a16:creationId xmlns:a16="http://schemas.microsoft.com/office/drawing/2014/main" id="{DEF406A0-F4E7-411D-2426-93DA48A7A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71" y="108096"/>
            <a:ext cx="12018596" cy="6701042"/>
          </a:xfrm>
        </p:spPr>
      </p:pic>
    </p:spTree>
    <p:extLst>
      <p:ext uri="{BB962C8B-B14F-4D97-AF65-F5344CB8AC3E}">
        <p14:creationId xmlns:p14="http://schemas.microsoft.com/office/powerpoint/2010/main" val="15225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1E908F-632E-3359-6AAE-5A90DA0A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kreskówka, obuwie, ubrania&#10;&#10;Opis wygenerowany automatycznie">
            <a:extLst>
              <a:ext uri="{FF2B5EF4-FFF2-40B4-BE49-F238E27FC236}">
                <a16:creationId xmlns:a16="http://schemas.microsoft.com/office/drawing/2014/main" id="{1198B61E-995D-48D4-C8D5-3AA316742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28" y="195181"/>
            <a:ext cx="11655739" cy="6555900"/>
          </a:xfrm>
        </p:spPr>
      </p:pic>
    </p:spTree>
    <p:extLst>
      <p:ext uri="{BB962C8B-B14F-4D97-AF65-F5344CB8AC3E}">
        <p14:creationId xmlns:p14="http://schemas.microsoft.com/office/powerpoint/2010/main" val="422649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78FC5E-7BEB-A06E-0F70-54B0C994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krzesło, zrzut ekranu, meble&#10;&#10;Opis wygenerowany automatycznie">
            <a:extLst>
              <a:ext uri="{FF2B5EF4-FFF2-40B4-BE49-F238E27FC236}">
                <a16:creationId xmlns:a16="http://schemas.microsoft.com/office/drawing/2014/main" id="{B01DE34C-D334-35F2-8BB5-D4F888809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42" y="216953"/>
            <a:ext cx="11554139" cy="6497842"/>
          </a:xfrm>
        </p:spPr>
      </p:pic>
    </p:spTree>
    <p:extLst>
      <p:ext uri="{BB962C8B-B14F-4D97-AF65-F5344CB8AC3E}">
        <p14:creationId xmlns:p14="http://schemas.microsoft.com/office/powerpoint/2010/main" val="81028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EDD326-A49C-CF95-509F-61B0DB78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zrzut ekranu, ubrania, kreskówka&#10;&#10;Opis wygenerowany automatycznie">
            <a:extLst>
              <a:ext uri="{FF2B5EF4-FFF2-40B4-BE49-F238E27FC236}">
                <a16:creationId xmlns:a16="http://schemas.microsoft.com/office/drawing/2014/main" id="{C375DE91-70BF-FF0E-2925-F1A7D9F3C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71" y="129867"/>
            <a:ext cx="11880710" cy="6679271"/>
          </a:xfrm>
        </p:spPr>
      </p:pic>
    </p:spTree>
    <p:extLst>
      <p:ext uri="{BB962C8B-B14F-4D97-AF65-F5344CB8AC3E}">
        <p14:creationId xmlns:p14="http://schemas.microsoft.com/office/powerpoint/2010/main" val="57268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D93FEC-89E1-26A6-D7B2-63FDABDC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zrzut ekranu, kreskówka, design&#10;&#10;Opis wygenerowany automatycznie">
            <a:extLst>
              <a:ext uri="{FF2B5EF4-FFF2-40B4-BE49-F238E27FC236}">
                <a16:creationId xmlns:a16="http://schemas.microsoft.com/office/drawing/2014/main" id="{AD875FE1-85C7-E394-475A-517572B1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00" y="253238"/>
            <a:ext cx="11546882" cy="6410757"/>
          </a:xfrm>
        </p:spPr>
      </p:pic>
    </p:spTree>
    <p:extLst>
      <p:ext uri="{BB962C8B-B14F-4D97-AF65-F5344CB8AC3E}">
        <p14:creationId xmlns:p14="http://schemas.microsoft.com/office/powerpoint/2010/main" val="360191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FDC8C2-82DA-8653-E508-969937CC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obuwie, ubrania, kreskówka&#10;&#10;Opis wygenerowany automatycznie">
            <a:extLst>
              <a:ext uri="{FF2B5EF4-FFF2-40B4-BE49-F238E27FC236}">
                <a16:creationId xmlns:a16="http://schemas.microsoft.com/office/drawing/2014/main" id="{EABC99F9-073C-AEE6-8A35-C8C5A8353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71" y="151639"/>
            <a:ext cx="11793624" cy="6628470"/>
          </a:xfrm>
        </p:spPr>
      </p:pic>
    </p:spTree>
    <p:extLst>
      <p:ext uri="{BB962C8B-B14F-4D97-AF65-F5344CB8AC3E}">
        <p14:creationId xmlns:p14="http://schemas.microsoft.com/office/powerpoint/2010/main" val="287014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D62A60-9A15-384C-4886-D68C2642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ubrania, zrzut ekranu, osoba&#10;&#10;Opis wygenerowany automatycznie">
            <a:extLst>
              <a:ext uri="{FF2B5EF4-FFF2-40B4-BE49-F238E27FC236}">
                <a16:creationId xmlns:a16="http://schemas.microsoft.com/office/drawing/2014/main" id="{6D65D54F-A40A-AB3A-A07A-C11245759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14" y="166153"/>
            <a:ext cx="11721053" cy="6592185"/>
          </a:xfrm>
        </p:spPr>
      </p:pic>
    </p:spTree>
    <p:extLst>
      <p:ext uri="{BB962C8B-B14F-4D97-AF65-F5344CB8AC3E}">
        <p14:creationId xmlns:p14="http://schemas.microsoft.com/office/powerpoint/2010/main" val="50481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18552-7E2C-DA6F-9D3F-E13851B7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zrzut ekranu, obuwie, osoba&#10;&#10;Opis wygenerowany automatycznie">
            <a:extLst>
              <a:ext uri="{FF2B5EF4-FFF2-40B4-BE49-F238E27FC236}">
                <a16:creationId xmlns:a16="http://schemas.microsoft.com/office/drawing/2014/main" id="{2C3BCEA9-319B-BBF7-4CB9-DCDF7A0D7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99" y="253238"/>
            <a:ext cx="11902482" cy="6541386"/>
          </a:xfrm>
        </p:spPr>
      </p:pic>
    </p:spTree>
    <p:extLst>
      <p:ext uri="{BB962C8B-B14F-4D97-AF65-F5344CB8AC3E}">
        <p14:creationId xmlns:p14="http://schemas.microsoft.com/office/powerpoint/2010/main" val="137314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3066B9-8F43-DA5A-1399-6C5DA433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ubrania, kobieta, zrzut ekranu&#10;&#10;Opis wygenerowany automatycznie">
            <a:extLst>
              <a:ext uri="{FF2B5EF4-FFF2-40B4-BE49-F238E27FC236}">
                <a16:creationId xmlns:a16="http://schemas.microsoft.com/office/drawing/2014/main" id="{0AB43B9A-59E9-79CC-FC52-44EFEC076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36" y="143445"/>
            <a:ext cx="11895692" cy="6654456"/>
          </a:xfrm>
        </p:spPr>
      </p:pic>
    </p:spTree>
    <p:extLst>
      <p:ext uri="{BB962C8B-B14F-4D97-AF65-F5344CB8AC3E}">
        <p14:creationId xmlns:p14="http://schemas.microsoft.com/office/powerpoint/2010/main" val="1279931133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RegularSeedRightStep">
      <a:dk1>
        <a:srgbClr val="000000"/>
      </a:dk1>
      <a:lt1>
        <a:srgbClr val="FFFFFF"/>
      </a:lt1>
      <a:dk2>
        <a:srgbClr val="1D2333"/>
      </a:dk2>
      <a:lt2>
        <a:srgbClr val="E8E4E2"/>
      </a:lt2>
      <a:accent1>
        <a:srgbClr val="22ADE6"/>
      </a:accent1>
      <a:accent2>
        <a:srgbClr val="174ED5"/>
      </a:accent2>
      <a:accent3>
        <a:srgbClr val="4129E7"/>
      </a:accent3>
      <a:accent4>
        <a:srgbClr val="7E17D5"/>
      </a:accent4>
      <a:accent5>
        <a:srgbClr val="DF29E7"/>
      </a:accent5>
      <a:accent6>
        <a:srgbClr val="D5178E"/>
      </a:accent6>
      <a:hlink>
        <a:srgbClr val="BF643F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MadridVTI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50</cp:revision>
  <dcterms:created xsi:type="dcterms:W3CDTF">2024-02-25T17:02:56Z</dcterms:created>
  <dcterms:modified xsi:type="dcterms:W3CDTF">2024-02-25T17:20:17Z</dcterms:modified>
</cp:coreProperties>
</file>