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662BD-C161-EF5E-8226-7424BC82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2525266"/>
          </a:xfrm>
        </p:spPr>
        <p:txBody>
          <a:bodyPr/>
          <a:lstStyle/>
          <a:p>
            <a:r>
              <a:rPr lang="pl-PL"/>
              <a:t>Erasmus+ GRECJA </a:t>
            </a:r>
          </a:p>
        </p:txBody>
      </p:sp>
    </p:spTree>
    <p:extLst>
      <p:ext uri="{BB962C8B-B14F-4D97-AF65-F5344CB8AC3E}">
        <p14:creationId xmlns:p14="http://schemas.microsoft.com/office/powerpoint/2010/main" val="244214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DF684F-6462-2DE1-A280-5BFB8A48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51" y="1952715"/>
            <a:ext cx="9174594" cy="3612592"/>
          </a:xfrm>
        </p:spPr>
        <p:txBody>
          <a:bodyPr>
            <a:normAutofit/>
          </a:bodyPr>
          <a:lstStyle/>
          <a:p>
            <a:r>
              <a:rPr lang="pl-PL" sz="2400">
                <a:effectLst/>
              </a:rPr>
              <a:t>13 maja po odbytych praktykach pojechaliśmy na wycieczkę na farmę małż. Chętni mogli ich również spróbować.</a:t>
            </a:r>
            <a:br>
              <a:rPr lang="pl-PL" sz="2400"/>
            </a:b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73257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B7F34FBA-2CB8-6C14-A6D3-2B938D37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69772" cy="4502727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E1471621-42BD-DCF4-D58E-21756475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225" y="0"/>
            <a:ext cx="4069773" cy="4502727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566730DB-13B3-7F8C-2EC7-2413D347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103" y="1286494"/>
            <a:ext cx="3810001" cy="41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9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032260-A60E-2B9B-6584-F9C7C907F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>
                <a:effectLst/>
              </a:rPr>
              <a:t>W ramach praktyk, oprócz zajęć z Panem Tadeuszem, odwiedziliśmy również magazyn logistyczny. Dowiedzieliśmy się jakie są koszty i warunki magazynowania, a także jak odbywa się transport towarów.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402862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0F7D00FA-03DA-4E0C-D6E4-BB89279D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030"/>
            <a:ext cx="7034772" cy="3741108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618AC655-8B53-FC0F-D7E7-9D9F402F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62" y="3525486"/>
            <a:ext cx="5925292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CC35F5-D8DD-E55B-A85E-C4A019F27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>
                <a:effectLst/>
              </a:rPr>
              <a:t>Wycieczka do starego Pantaleimonas</a:t>
            </a:r>
            <a:r>
              <a:rPr lang="pl-PL">
                <a:effectLst/>
              </a:rPr>
              <a:t>.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88D1979-8799-8534-287F-09BFC409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54" y="804519"/>
            <a:ext cx="4064000" cy="3931503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81A2F6AC-775A-89F7-DD5A-659B034F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08" y="2684317"/>
            <a:ext cx="5965244" cy="33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5B4C8-897C-4051-6A82-0DED3CB2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>
                <a:effectLst/>
              </a:rPr>
              <a:t>Podczas wycieczki do Litochoro odwiedziliśmy Park Narodowy Olimpu (tak mi się wydaje że to tak się nazywało), gdzie widzieliśmy wodospad Zeusa</a:t>
            </a:r>
            <a:r>
              <a:rPr lang="pl-PL">
                <a:effectLst/>
              </a:rPr>
              <a:t>.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87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ED790A4C-9441-3BF2-F562-81D7D705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" y="175380"/>
            <a:ext cx="4064408" cy="541866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B0748C8-1621-86AC-BFE5-BDD388EC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7" y="175380"/>
            <a:ext cx="4886317" cy="3191494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47221B37-DF95-DFE6-858C-E8F8CD98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324" y="2251364"/>
            <a:ext cx="2876345" cy="38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61916C-34A0-8AB6-CFEA-BD88550F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>
                <a:effectLst/>
              </a:rPr>
              <a:t>Drogi do Grecji oraz powrotna, pomimo tylu godzin, minęły nam przyjemnie.  Już podczas jazdy do Grecji wszyscy zaczęliśmy się dogadywać, a pobyt tam nam jeszcze bardziej w tym pomógł. Dzięki odbytym praktykom wzbogaciliśmy swój poziom języka angielskiego i zyskaliśmy dodatkową wiedzę potrzebną do tegorocznych egzaminów zawodowych.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43653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4D9CABF0-B6ED-C689-9D84-0E8619CB6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07" y="163010"/>
            <a:ext cx="4714212" cy="3535659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B5DE6A6C-FBCB-08A6-9193-DF9242D9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2092750"/>
            <a:ext cx="4923311" cy="36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1D6E24-235F-2333-7F79-351A41413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>
                <a:effectLst/>
              </a:rPr>
              <a:t>Każdego dnia tygodnia, nie licząc weekendów uczęszczaliśmy na praktyki zawodowe, które otworzyły nam oczy na nowe postrzeganie zawodu w jakim się kształtujemy. Wykonywaliśmy w praktyce czynności i zadania które w szkole robimy jedynie teoretycznie. </a:t>
            </a:r>
            <a:br>
              <a:rPr lang="pl-PL"/>
            </a:br>
            <a:r>
              <a:rPr lang="pl-PL" sz="2400">
                <a:effectLst/>
              </a:rPr>
              <a:t>Nauczyliśmy się między innymi robić inwentaryzacje w praktyce, udało nam się zliczyć wszystkie elementy tarasu, basenu, stołówki czy plaży. Wszystkie zadania jakie wykonywaliśmy w tym okresie były dla nas ogromną nauką i dobrą lekcją.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1231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B25661BC-5C8A-BDED-A3C3-2E1C8EBD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77" y="373303"/>
            <a:ext cx="5390445" cy="4042834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8343E5CB-3F44-4452-E504-4277CBF9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3" y="373303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58BDD9-E432-CF3E-DBB0-5EBF3CF5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>
                <a:effectLst/>
              </a:rPr>
              <a:t>Po praktykach mieliśmy czas wolny, który bardzo chętnie spędzaliśmy na basenie lub plaży należącej do hotelu. Był to świetny sposób na odpoczynek po zajęciach</a:t>
            </a:r>
            <a:r>
              <a:rPr lang="pl-PL">
                <a:effectLst/>
              </a:rPr>
              <a:t>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14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DF80FD16-97B1-8CB7-1704-D104BB54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2" y="336192"/>
            <a:ext cx="4064000" cy="541866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CB6FFB6-53A9-263C-74A7-48F7164AC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51" y="224861"/>
            <a:ext cx="3208399" cy="5650951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DB00F587-3B5A-D9D2-8DBA-FF0F2CEA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211" y="2036245"/>
            <a:ext cx="3709182" cy="27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510A9C-A3C0-9F59-BE8A-E1BFB497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>
                <a:effectLst/>
              </a:rPr>
              <a:t>Mieliśmy bardzo dużo  zapewnionych atrakcji, jedną z nich były zajęcia z tańca greckiego. Po zakończonych zajęciach mieliśmy czas na tańczenie w swoich ulubionych stylach</a:t>
            </a:r>
            <a:r>
              <a:rPr lang="pl-PL">
                <a:effectLst/>
              </a:rPr>
              <a:t>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45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3D60B96F-2684-C167-68FE-317BF33D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43" y="215796"/>
            <a:ext cx="4425481" cy="3322061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C786289-5C46-23CE-F159-5FCDDC88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45" y="88791"/>
            <a:ext cx="3124900" cy="4166534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0356D743-8B13-45F9-3B27-F66FEFBCA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26" y="1129255"/>
            <a:ext cx="3449617" cy="45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3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032DED-9DCF-3CFB-C67A-59B01570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039" y="2474026"/>
            <a:ext cx="9248815" cy="2992319"/>
          </a:xfrm>
        </p:spPr>
        <p:txBody>
          <a:bodyPr>
            <a:normAutofit/>
          </a:bodyPr>
          <a:lstStyle/>
          <a:p>
            <a:r>
              <a:rPr lang="pl-PL" sz="2400">
                <a:effectLst/>
              </a:rPr>
              <a:t>W weekend mieliśmy całodniowe wycieczki, przez co nigdy się nie nudziliśmy. Były to wycieczki do klasztoru Warłama w Meteorach oraz statkiem na Wyspę Skiatos, gdzie czas wolny mogliśmy spędzić na złotej plaży. Wszyscy ten czas spędziliśmy super i się świetnie bawiliśmy.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4406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D5E4EC70-0953-0713-405C-8CD30370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0031" cy="3213382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759828CA-2C68-A6EE-2592-6635D688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31" y="1"/>
            <a:ext cx="3172938" cy="4230584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618CB532-C598-5772-BD4F-3FB56BDB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968" y="457932"/>
            <a:ext cx="3357909" cy="55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6823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Galeria</vt:lpstr>
      <vt:lpstr>Erasmus+ GRECJA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GRECJA </dc:title>
  <dc:creator>Kinga Zawalich</dc:creator>
  <cp:lastModifiedBy>Kinga Zawalich</cp:lastModifiedBy>
  <cp:revision>2</cp:revision>
  <dcterms:created xsi:type="dcterms:W3CDTF">2022-06-20T18:59:50Z</dcterms:created>
  <dcterms:modified xsi:type="dcterms:W3CDTF">2022-06-20T20:00:57Z</dcterms:modified>
</cp:coreProperties>
</file>