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72" r:id="rId13"/>
    <p:sldId id="267" r:id="rId14"/>
    <p:sldId id="268" r:id="rId15"/>
    <p:sldId id="269" r:id="rId16"/>
    <p:sldId id="270" r:id="rId17"/>
    <p:sldId id="271"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5DE3BA60-8F8F-4833-81AC-31FE0CD4F9F3}">
          <p14:sldIdLst>
            <p14:sldId id="256"/>
            <p14:sldId id="257"/>
            <p14:sldId id="260"/>
            <p14:sldId id="258"/>
            <p14:sldId id="259"/>
            <p14:sldId id="261"/>
            <p14:sldId id="262"/>
            <p14:sldId id="263"/>
            <p14:sldId id="264"/>
            <p14:sldId id="265"/>
            <p14:sldId id="266"/>
            <p14:sldId id="272"/>
            <p14:sldId id="267"/>
            <p14:sldId id="268"/>
            <p14:sldId id="269"/>
          </p14:sldIdLst>
        </p14:section>
        <p14:section name="Sekcja bez tytułu" id="{4CD2DBB8-80A7-4BC8-BD5D-7985FB40274A}">
          <p14:sldIdLst>
            <p14:sldId id="270"/>
            <p14:sldId id="271"/>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4/17/2023</a:t>
            </a:fld>
            <a:endParaRPr lang="en-US" dirty="0">
              <a:solidFill>
                <a:srgbClr val="FFFFFF"/>
              </a:solidFill>
            </a:endParaRPr>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8" name="Symbol zastępczy stopki 7"/>
          <p:cNvSpPr>
            <a:spLocks noGrp="1"/>
          </p:cNvSpPr>
          <p:nvPr>
            <p:ph type="ftr" sz="quarter" idx="11"/>
          </p:nvPr>
        </p:nvSpPr>
        <p:spPr/>
        <p:txBody>
          <a:bodyPr/>
          <a:lstStyle>
            <a:extLst/>
          </a:lstStyle>
          <a:p>
            <a:endParaRPr kumimoji="0" lang="en-US"/>
          </a:p>
        </p:txBody>
      </p:sp>
      <p:sp>
        <p:nvSpPr>
          <p:cNvPr id="9" name="Symbol zastępczy numeru slajdu 8"/>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4" name="Symbol zastępczy stopki 3"/>
          <p:cNvSpPr>
            <a:spLocks noGrp="1"/>
          </p:cNvSpPr>
          <p:nvPr>
            <p:ph type="ftr" sz="quarter" idx="11"/>
          </p:nvPr>
        </p:nvSpPr>
        <p:spPr/>
        <p:txBody>
          <a:bodyPr/>
          <a:lstStyle>
            <a:extLst/>
          </a:lstStyle>
          <a:p>
            <a:endParaRPr kumimoji="0" lang="en-US"/>
          </a:p>
        </p:txBody>
      </p:sp>
      <p:sp>
        <p:nvSpPr>
          <p:cNvPr id="5" name="Symbol zastępczy numeru slajdu 4"/>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3" name="Symbol zastępczy stopki 2"/>
          <p:cNvSpPr>
            <a:spLocks noGrp="1"/>
          </p:cNvSpPr>
          <p:nvPr>
            <p:ph type="ftr" sz="quarter" idx="11"/>
          </p:nvPr>
        </p:nvSpPr>
        <p:spPr/>
        <p:txBody>
          <a:bodyPr/>
          <a:lstStyle>
            <a:extLst/>
          </a:lstStyle>
          <a:p>
            <a:endParaRPr kumimoji="0" lang="en-US"/>
          </a:p>
        </p:txBody>
      </p:sp>
      <p:sp>
        <p:nvSpPr>
          <p:cNvPr id="4" name="Symbol zastępczy numeru slajdu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4/17/2023</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4/17/2023</a:t>
            </a:fld>
            <a:endParaRPr lang="en-US">
              <a:solidFill>
                <a:schemeClr val="tx1"/>
              </a:solidFill>
            </a:endParaRPr>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4/17/2023</a:t>
            </a:fld>
            <a:endParaRPr lang="en-US" sz="1000" dirty="0">
              <a:solidFill>
                <a:schemeClr val="tx1"/>
              </a:solidFill>
            </a:endParaRPr>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68761"/>
            <a:ext cx="7772400" cy="2313602"/>
          </a:xfrm>
        </p:spPr>
        <p:txBody>
          <a:bodyPr>
            <a:normAutofit/>
          </a:bodyPr>
          <a:lstStyle/>
          <a:p>
            <a:r>
              <a:rPr lang="pl-PL" dirty="0" smtClean="0"/>
              <a:t/>
            </a:r>
            <a:br>
              <a:rPr lang="pl-PL" dirty="0" smtClean="0"/>
            </a:br>
            <a:r>
              <a:rPr lang="pl-PL" dirty="0"/>
              <a:t/>
            </a:r>
            <a:br>
              <a:rPr lang="pl-PL" dirty="0"/>
            </a:br>
            <a:endParaRPr lang="pl-PL" dirty="0"/>
          </a:p>
        </p:txBody>
      </p:sp>
      <p:sp>
        <p:nvSpPr>
          <p:cNvPr id="3" name="Podtytuł 2"/>
          <p:cNvSpPr>
            <a:spLocks noGrp="1"/>
          </p:cNvSpPr>
          <p:nvPr>
            <p:ph type="subTitle" idx="1"/>
          </p:nvPr>
        </p:nvSpPr>
        <p:spPr>
          <a:xfrm>
            <a:off x="685800" y="1628800"/>
            <a:ext cx="7772400" cy="3182511"/>
          </a:xfrm>
        </p:spPr>
        <p:txBody>
          <a:bodyPr>
            <a:noAutofit/>
          </a:bodyPr>
          <a:lstStyle/>
          <a:p>
            <a:pPr algn="ctr"/>
            <a:r>
              <a:rPr lang="pl-PL" sz="4000" b="1" dirty="0" smtClean="0">
                <a:solidFill>
                  <a:schemeClr val="bg2">
                    <a:lumMod val="50000"/>
                  </a:schemeClr>
                </a:solidFill>
                <a:latin typeface="Arial Black" panose="020B0A04020102020204" pitchFamily="34" charset="0"/>
              </a:rPr>
              <a:t>KAWALEROWIE I DAMY ORDERU UŚMIECHU</a:t>
            </a:r>
            <a:endParaRPr lang="pl-PL" sz="4000" b="1" dirty="0">
              <a:solidFill>
                <a:schemeClr val="bg2">
                  <a:lumMod val="50000"/>
                </a:schemeClr>
              </a:solidFill>
              <a:latin typeface="Arial Black" panose="020B0A04020102020204" pitchFamily="34" charset="0"/>
            </a:endParaRPr>
          </a:p>
        </p:txBody>
      </p:sp>
    </p:spTree>
    <p:extLst>
      <p:ext uri="{BB962C8B-B14F-4D97-AF65-F5344CB8AC3E}">
        <p14:creationId xmlns:p14="http://schemas.microsoft.com/office/powerpoint/2010/main" val="276269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nSpc>
                <a:spcPct val="115000"/>
              </a:lnSpc>
              <a:spcAft>
                <a:spcPts val="1000"/>
              </a:spcAft>
            </a:pPr>
            <a:r>
              <a:rPr lang="pl-PL" sz="2800" b="1" dirty="0">
                <a:solidFill>
                  <a:schemeClr val="accent1">
                    <a:lumMod val="75000"/>
                  </a:schemeClr>
                </a:solidFill>
                <a:latin typeface="Calibri"/>
                <a:ea typeface="Calibri"/>
                <a:cs typeface="Times New Roman"/>
              </a:rPr>
              <a:t>Do tej pory od chwili nadania pierwszego Orderu Uśmiechu, dzieci  nagrodziły nim ponad </a:t>
            </a:r>
            <a:r>
              <a:rPr lang="pl-PL" sz="4000" b="1" dirty="0">
                <a:solidFill>
                  <a:schemeClr val="accent1">
                    <a:lumMod val="75000"/>
                  </a:schemeClr>
                </a:solidFill>
                <a:latin typeface="Calibri"/>
                <a:ea typeface="Calibri"/>
                <a:cs typeface="Times New Roman"/>
              </a:rPr>
              <a:t>1057</a:t>
            </a:r>
            <a:r>
              <a:rPr lang="pl-PL" sz="2800" b="1" dirty="0">
                <a:solidFill>
                  <a:schemeClr val="accent1">
                    <a:lumMod val="75000"/>
                  </a:schemeClr>
                </a:solidFill>
                <a:latin typeface="Calibri"/>
                <a:ea typeface="Calibri"/>
                <a:cs typeface="Times New Roman"/>
              </a:rPr>
              <a:t> osób z ponad 30 krajów świata. </a:t>
            </a:r>
          </a:p>
          <a:p>
            <a:endParaRPr lang="pl-PL" b="1" dirty="0">
              <a:solidFill>
                <a:schemeClr val="accent1">
                  <a:lumMod val="75000"/>
                </a:schemeClr>
              </a:solidFill>
            </a:endParaRPr>
          </a:p>
        </p:txBody>
      </p:sp>
    </p:spTree>
    <p:extLst>
      <p:ext uri="{BB962C8B-B14F-4D97-AF65-F5344CB8AC3E}">
        <p14:creationId xmlns:p14="http://schemas.microsoft.com/office/powerpoint/2010/main" val="162562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3" y="1481138"/>
            <a:ext cx="8046154" cy="4525962"/>
          </a:xfrm>
        </p:spPr>
      </p:pic>
      <p:sp>
        <p:nvSpPr>
          <p:cNvPr id="3" name="Tytuł 2"/>
          <p:cNvSpPr>
            <a:spLocks noGrp="1"/>
          </p:cNvSpPr>
          <p:nvPr>
            <p:ph type="title"/>
          </p:nvPr>
        </p:nvSpPr>
        <p:spPr/>
        <p:txBody>
          <a:bodyPr/>
          <a:lstStyle/>
          <a:p>
            <a:pPr algn="ctr"/>
            <a:r>
              <a:rPr lang="pl-PL" dirty="0" smtClean="0"/>
              <a:t> </a:t>
            </a:r>
            <a:r>
              <a:rPr lang="pl-PL" dirty="0" smtClean="0">
                <a:solidFill>
                  <a:schemeClr val="accent1">
                    <a:lumMod val="75000"/>
                  </a:schemeClr>
                </a:solidFill>
              </a:rPr>
              <a:t>ROBERT JANOWSKI</a:t>
            </a:r>
            <a:endParaRPr lang="pl-PL" dirty="0">
              <a:solidFill>
                <a:schemeClr val="accent1">
                  <a:lumMod val="75000"/>
                </a:schemeClr>
              </a:solidFill>
            </a:endParaRPr>
          </a:p>
        </p:txBody>
      </p:sp>
    </p:spTree>
    <p:extLst>
      <p:ext uri="{BB962C8B-B14F-4D97-AF65-F5344CB8AC3E}">
        <p14:creationId xmlns:p14="http://schemas.microsoft.com/office/powerpoint/2010/main" val="397503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nSpc>
                <a:spcPct val="115000"/>
              </a:lnSpc>
              <a:spcAft>
                <a:spcPts val="1000"/>
              </a:spcAft>
            </a:pPr>
            <a:r>
              <a:rPr lang="pl-PL" sz="2800" b="1" dirty="0">
                <a:solidFill>
                  <a:schemeClr val="accent1">
                    <a:lumMod val="75000"/>
                  </a:schemeClr>
                </a:solidFill>
                <a:latin typeface="Calibri"/>
                <a:ea typeface="Calibri"/>
                <a:cs typeface="Times New Roman"/>
              </a:rPr>
              <a:t>Kawalerowie Orderu Uśmiechu to ludzie, którzy reprezentują rożne poglądy polityczne, religie, kolor skóry… Wiele ich dzieli. Ale łączy jeszcze więcej IDEA CZYNIENIA DOBRA SŁABSZYM, BEZBRONNYM. Czynienia dobra poprzez dzielenie się tym co mają: SERCEM, WIEDZĄ, UMIEJĘTNOŚCIAMI, TALENTAMI, DOBRAMI  MATERIALNYMI.</a:t>
            </a:r>
            <a:endParaRPr lang="pl-PL" sz="2800" dirty="0">
              <a:solidFill>
                <a:schemeClr val="accent1">
                  <a:lumMod val="75000"/>
                </a:schemeClr>
              </a:solidFill>
              <a:latin typeface="Calibri"/>
              <a:ea typeface="Calibri"/>
              <a:cs typeface="Times New Roman"/>
            </a:endParaRPr>
          </a:p>
          <a:p>
            <a:endParaRPr lang="pl-PL" dirty="0">
              <a:solidFill>
                <a:schemeClr val="accent1">
                  <a:lumMod val="75000"/>
                </a:schemeClr>
              </a:solidFill>
            </a:endParaRPr>
          </a:p>
        </p:txBody>
      </p:sp>
    </p:spTree>
    <p:extLst>
      <p:ext uri="{BB962C8B-B14F-4D97-AF65-F5344CB8AC3E}">
        <p14:creationId xmlns:p14="http://schemas.microsoft.com/office/powerpoint/2010/main" val="106336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251520" y="476672"/>
            <a:ext cx="4248472" cy="5040560"/>
          </a:xfrm>
        </p:spPr>
      </p:pic>
      <p:pic>
        <p:nvPicPr>
          <p:cNvPr id="12" name="Symbol zastępczy zawartości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60032" y="1412776"/>
            <a:ext cx="4032448" cy="4968552"/>
          </a:xfrm>
        </p:spPr>
      </p:pic>
    </p:spTree>
    <p:extLst>
      <p:ext uri="{BB962C8B-B14F-4D97-AF65-F5344CB8AC3E}">
        <p14:creationId xmlns:p14="http://schemas.microsoft.com/office/powerpoint/2010/main" val="24879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23528" y="2636912"/>
            <a:ext cx="4536504" cy="3600400"/>
          </a:xfrm>
        </p:spPr>
      </p:pic>
      <p:pic>
        <p:nvPicPr>
          <p:cNvPr id="10" name="Symbol zastępczy zawartości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76056" y="548680"/>
            <a:ext cx="3816424" cy="4824536"/>
          </a:xfrm>
        </p:spPr>
      </p:pic>
    </p:spTree>
    <p:extLst>
      <p:ext uri="{BB962C8B-B14F-4D97-AF65-F5344CB8AC3E}">
        <p14:creationId xmlns:p14="http://schemas.microsoft.com/office/powerpoint/2010/main" val="334441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544" y="1844824"/>
            <a:ext cx="4112196" cy="4392488"/>
          </a:xfrm>
        </p:spPr>
      </p:pic>
      <p:pic>
        <p:nvPicPr>
          <p:cNvPr id="8" name="Symbol zastępczy zawartości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6016" y="908720"/>
            <a:ext cx="4032448" cy="4392488"/>
          </a:xfrm>
        </p:spPr>
      </p:pic>
    </p:spTree>
    <p:extLst>
      <p:ext uri="{BB962C8B-B14F-4D97-AF65-F5344CB8AC3E}">
        <p14:creationId xmlns:p14="http://schemas.microsoft.com/office/powerpoint/2010/main" val="395866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1560" y="1844824"/>
            <a:ext cx="3528392" cy="4373811"/>
          </a:xfrm>
        </p:spPr>
      </p:pic>
      <p:pic>
        <p:nvPicPr>
          <p:cNvPr id="8" name="Symbol zastępczy zawartości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332656"/>
            <a:ext cx="4041775" cy="4320480"/>
          </a:xfrm>
        </p:spPr>
      </p:pic>
    </p:spTree>
    <p:extLst>
      <p:ext uri="{BB962C8B-B14F-4D97-AF65-F5344CB8AC3E}">
        <p14:creationId xmlns:p14="http://schemas.microsoft.com/office/powerpoint/2010/main" val="252733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endParaRPr lang="pl-PL"/>
          </a:p>
        </p:txBody>
      </p:sp>
      <p:pic>
        <p:nvPicPr>
          <p:cNvPr id="7" name="Symbol zastępczy zawartości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7544" y="2060848"/>
            <a:ext cx="4040188" cy="4130251"/>
          </a:xfrm>
        </p:spPr>
      </p:pic>
      <p:pic>
        <p:nvPicPr>
          <p:cNvPr id="8" name="Symbol zastępczy zawartości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332656"/>
            <a:ext cx="4041775" cy="4608512"/>
          </a:xfrm>
        </p:spPr>
      </p:pic>
    </p:spTree>
    <p:extLst>
      <p:ext uri="{BB962C8B-B14F-4D97-AF65-F5344CB8AC3E}">
        <p14:creationId xmlns:p14="http://schemas.microsoft.com/office/powerpoint/2010/main" val="324612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23528" y="476672"/>
            <a:ext cx="4032448" cy="4176464"/>
          </a:xfrm>
        </p:spPr>
      </p:pic>
      <p:pic>
        <p:nvPicPr>
          <p:cNvPr id="8" name="Symbol zastępczy zawartości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6016" y="1628800"/>
            <a:ext cx="4032448" cy="4178548"/>
          </a:xfrm>
        </p:spPr>
      </p:pic>
    </p:spTree>
    <p:extLst>
      <p:ext uri="{BB962C8B-B14F-4D97-AF65-F5344CB8AC3E}">
        <p14:creationId xmlns:p14="http://schemas.microsoft.com/office/powerpoint/2010/main" val="380077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544" y="404664"/>
            <a:ext cx="4040188" cy="4536503"/>
          </a:xfrm>
        </p:spPr>
      </p:pic>
      <p:pic>
        <p:nvPicPr>
          <p:cNvPr id="8" name="Symbol zastępczy zawartości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16016" y="1700808"/>
            <a:ext cx="4032448" cy="4536504"/>
          </a:xfrm>
        </p:spPr>
      </p:pic>
    </p:spTree>
    <p:extLst>
      <p:ext uri="{BB962C8B-B14F-4D97-AF65-F5344CB8AC3E}">
        <p14:creationId xmlns:p14="http://schemas.microsoft.com/office/powerpoint/2010/main" val="351027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481138"/>
            <a:ext cx="6788943" cy="4525962"/>
          </a:xfrm>
        </p:spPr>
      </p:pic>
      <p:sp>
        <p:nvSpPr>
          <p:cNvPr id="3" name="Tytuł 2"/>
          <p:cNvSpPr>
            <a:spLocks noGrp="1"/>
          </p:cNvSpPr>
          <p:nvPr>
            <p:ph type="title"/>
          </p:nvPr>
        </p:nvSpPr>
        <p:spPr/>
        <p:txBody>
          <a:bodyPr/>
          <a:lstStyle/>
          <a:p>
            <a:pPr algn="ctr"/>
            <a:r>
              <a:rPr lang="pl-PL" dirty="0" smtClean="0"/>
              <a:t>Wanda </a:t>
            </a:r>
            <a:r>
              <a:rPr lang="pl-PL" dirty="0"/>
              <a:t>C</a:t>
            </a:r>
            <a:r>
              <a:rPr lang="pl-PL" dirty="0" smtClean="0"/>
              <a:t>hotomska</a:t>
            </a:r>
            <a:endParaRPr lang="pl-PL" dirty="0"/>
          </a:p>
        </p:txBody>
      </p:sp>
    </p:spTree>
    <p:extLst>
      <p:ext uri="{BB962C8B-B14F-4D97-AF65-F5344CB8AC3E}">
        <p14:creationId xmlns:p14="http://schemas.microsoft.com/office/powerpoint/2010/main" val="96326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p:cNvSpPr>
            <a:spLocks noGrp="1"/>
          </p:cNvSpPr>
          <p:nvPr>
            <p:ph idx="1"/>
          </p:nvPr>
        </p:nvSpPr>
        <p:spPr/>
        <p:txBody>
          <a:bodyPr>
            <a:normAutofit/>
          </a:bodyPr>
          <a:lstStyle/>
          <a:p>
            <a:pPr algn="ctr"/>
            <a:endParaRPr lang="pl-PL" sz="4000" b="1" dirty="0" smtClean="0">
              <a:solidFill>
                <a:schemeClr val="accent1">
                  <a:lumMod val="75000"/>
                </a:schemeClr>
              </a:solidFill>
            </a:endParaRPr>
          </a:p>
          <a:p>
            <a:pPr algn="ctr"/>
            <a:r>
              <a:rPr lang="pl-PL" sz="6000" b="1" dirty="0" smtClean="0">
                <a:solidFill>
                  <a:schemeClr val="accent1">
                    <a:lumMod val="75000"/>
                  </a:schemeClr>
                </a:solidFill>
              </a:rPr>
              <a:t>DZIĘKUJĘ </a:t>
            </a:r>
          </a:p>
          <a:p>
            <a:pPr algn="ctr"/>
            <a:r>
              <a:rPr lang="pl-PL" sz="6000" b="1" dirty="0" smtClean="0">
                <a:solidFill>
                  <a:schemeClr val="accent1">
                    <a:lumMod val="75000"/>
                  </a:schemeClr>
                </a:solidFill>
              </a:rPr>
              <a:t>ZA UWAGĘ</a:t>
            </a:r>
            <a:endParaRPr lang="pl-PL" sz="6000" b="1" dirty="0">
              <a:solidFill>
                <a:schemeClr val="accent1">
                  <a:lumMod val="75000"/>
                </a:schemeClr>
              </a:solidFill>
            </a:endParaRPr>
          </a:p>
        </p:txBody>
      </p:sp>
    </p:spTree>
    <p:extLst>
      <p:ext uri="{BB962C8B-B14F-4D97-AF65-F5344CB8AC3E}">
        <p14:creationId xmlns:p14="http://schemas.microsoft.com/office/powerpoint/2010/main" val="64488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928019"/>
            <a:ext cx="4876800" cy="3632200"/>
          </a:xfrm>
        </p:spPr>
      </p:pic>
      <p:sp>
        <p:nvSpPr>
          <p:cNvPr id="3" name="Tytuł 2"/>
          <p:cNvSpPr>
            <a:spLocks noGrp="1"/>
          </p:cNvSpPr>
          <p:nvPr>
            <p:ph type="title"/>
          </p:nvPr>
        </p:nvSpPr>
        <p:spPr/>
        <p:txBody>
          <a:bodyPr/>
          <a:lstStyle/>
          <a:p>
            <a:pPr algn="ctr"/>
            <a:r>
              <a:rPr lang="pl-PL" dirty="0" smtClean="0">
                <a:solidFill>
                  <a:schemeClr val="bg2">
                    <a:lumMod val="25000"/>
                  </a:schemeClr>
                </a:solidFill>
              </a:rPr>
              <a:t>JACEK I AGATKA </a:t>
            </a:r>
            <a:endParaRPr lang="pl-PL" dirty="0">
              <a:solidFill>
                <a:schemeClr val="bg2">
                  <a:lumMod val="25000"/>
                </a:schemeClr>
              </a:solidFill>
            </a:endParaRPr>
          </a:p>
        </p:txBody>
      </p:sp>
    </p:spTree>
    <p:extLst>
      <p:ext uri="{BB962C8B-B14F-4D97-AF65-F5344CB8AC3E}">
        <p14:creationId xmlns:p14="http://schemas.microsoft.com/office/powerpoint/2010/main" val="78478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nSpc>
                <a:spcPct val="115000"/>
              </a:lnSpc>
              <a:spcAft>
                <a:spcPts val="1000"/>
              </a:spcAft>
            </a:pPr>
            <a:r>
              <a:rPr lang="pl-PL" sz="2800" dirty="0">
                <a:solidFill>
                  <a:schemeClr val="accent1">
                    <a:lumMod val="75000"/>
                  </a:schemeClr>
                </a:solidFill>
                <a:latin typeface="Calibri"/>
                <a:ea typeface="Calibri"/>
                <a:cs typeface="Times New Roman"/>
              </a:rPr>
              <a:t>„</a:t>
            </a:r>
            <a:r>
              <a:rPr lang="pl-PL" sz="2800" b="1" dirty="0">
                <a:solidFill>
                  <a:schemeClr val="accent1">
                    <a:lumMod val="75000"/>
                  </a:schemeClr>
                </a:solidFill>
                <a:latin typeface="Calibri"/>
                <a:ea typeface="Calibri"/>
                <a:cs typeface="Times New Roman"/>
              </a:rPr>
              <a:t>Bo dlaczego dzieci  nie mogłyby nagradzać dorosłych? Doskonale wiedzą, kto jest ich prawdziwym przyjacielem, okazuje im serce, daje radość. Przecież nikt i nigdzie nie ustalił, że tylko dorośli mają prawo do przyznawania rozmaitych odznaczeń.”</a:t>
            </a:r>
            <a:endParaRPr lang="pl-PL" sz="2800" dirty="0">
              <a:solidFill>
                <a:schemeClr val="accent1">
                  <a:lumMod val="75000"/>
                </a:schemeClr>
              </a:solidFill>
              <a:latin typeface="Calibri"/>
              <a:ea typeface="Calibri"/>
              <a:cs typeface="Times New Roman"/>
            </a:endParaRPr>
          </a:p>
          <a:p>
            <a:endParaRPr lang="pl-PL" dirty="0"/>
          </a:p>
        </p:txBody>
      </p:sp>
    </p:spTree>
    <p:extLst>
      <p:ext uri="{BB962C8B-B14F-4D97-AF65-F5344CB8AC3E}">
        <p14:creationId xmlns:p14="http://schemas.microsoft.com/office/powerpoint/2010/main" val="397478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692696"/>
            <a:ext cx="8229600" cy="5314595"/>
          </a:xfrm>
        </p:spPr>
        <p:txBody>
          <a:bodyPr/>
          <a:lstStyle/>
          <a:p>
            <a:endParaRPr lang="pl-PL" b="1" dirty="0" smtClean="0"/>
          </a:p>
          <a:p>
            <a:r>
              <a:rPr lang="pl-PL" b="1" dirty="0">
                <a:solidFill>
                  <a:schemeClr val="accent1">
                    <a:lumMod val="75000"/>
                  </a:schemeClr>
                </a:solidFill>
              </a:rPr>
              <a:t>Któregoś dnia, w telewizyjnej dobranocce, Jacek i Agatka opowiedzieli o pomyśle stworzenia orderu</a:t>
            </a:r>
            <a:r>
              <a:rPr lang="pl-PL" b="1" dirty="0" smtClean="0">
                <a:solidFill>
                  <a:schemeClr val="accent1">
                    <a:lumMod val="75000"/>
                  </a:schemeClr>
                </a:solidFill>
              </a:rPr>
              <a:t>, który </a:t>
            </a:r>
            <a:r>
              <a:rPr lang="pl-PL" b="1" dirty="0">
                <a:solidFill>
                  <a:schemeClr val="accent1">
                    <a:lumMod val="75000"/>
                  </a:schemeClr>
                </a:solidFill>
              </a:rPr>
              <a:t>nadawałyby tylko dzieci  i tylko  tym dorosłym, </a:t>
            </a:r>
            <a:r>
              <a:rPr lang="pl-PL" sz="4000" b="1" dirty="0">
                <a:solidFill>
                  <a:srgbClr val="00B0F0"/>
                </a:solidFill>
              </a:rPr>
              <a:t>których uznaliby za tych, którzy czynią im dobro, i których uważają za swych najlepszych przyjaciół.</a:t>
            </a:r>
            <a:r>
              <a:rPr lang="pl-PL" sz="4000" b="1" dirty="0">
                <a:solidFill>
                  <a:schemeClr val="accent1">
                    <a:lumMod val="50000"/>
                  </a:schemeClr>
                </a:solidFill>
              </a:rPr>
              <a:t>  </a:t>
            </a:r>
            <a:endParaRPr lang="pl-PL" sz="4000" b="1" dirty="0">
              <a:solidFill>
                <a:schemeClr val="accent1">
                  <a:lumMod val="50000"/>
                </a:schemeClr>
              </a:solidFill>
            </a:endParaRPr>
          </a:p>
        </p:txBody>
      </p:sp>
    </p:spTree>
    <p:extLst>
      <p:ext uri="{BB962C8B-B14F-4D97-AF65-F5344CB8AC3E}">
        <p14:creationId xmlns:p14="http://schemas.microsoft.com/office/powerpoint/2010/main" val="11782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84784"/>
            <a:ext cx="6048672" cy="4464496"/>
          </a:xfrm>
        </p:spPr>
      </p:pic>
      <p:sp>
        <p:nvSpPr>
          <p:cNvPr id="3" name="Tytuł 2"/>
          <p:cNvSpPr>
            <a:spLocks noGrp="1"/>
          </p:cNvSpPr>
          <p:nvPr>
            <p:ph type="title"/>
          </p:nvPr>
        </p:nvSpPr>
        <p:spPr/>
        <p:txBody>
          <a:bodyPr/>
          <a:lstStyle/>
          <a:p>
            <a:r>
              <a:rPr lang="pl-PL" dirty="0" smtClean="0">
                <a:solidFill>
                  <a:schemeClr val="accent1">
                    <a:lumMod val="75000"/>
                  </a:schemeClr>
                </a:solidFill>
              </a:rPr>
              <a:t>ORDER UŚMIECHU</a:t>
            </a:r>
            <a:endParaRPr lang="pl-PL" dirty="0">
              <a:solidFill>
                <a:schemeClr val="accent1">
                  <a:lumMod val="75000"/>
                </a:schemeClr>
              </a:solidFill>
            </a:endParaRPr>
          </a:p>
        </p:txBody>
      </p:sp>
    </p:spTree>
    <p:extLst>
      <p:ext uri="{BB962C8B-B14F-4D97-AF65-F5344CB8AC3E}">
        <p14:creationId xmlns:p14="http://schemas.microsoft.com/office/powerpoint/2010/main" val="15522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solidFill>
                  <a:schemeClr val="accent1">
                    <a:lumMod val="75000"/>
                  </a:schemeClr>
                </a:solidFill>
              </a:rPr>
              <a:t>Ewa Szelburg-Zarembina</a:t>
            </a:r>
            <a:endParaRPr lang="pl-PL" dirty="0">
              <a:solidFill>
                <a:schemeClr val="accent1">
                  <a:lumMod val="75000"/>
                </a:schemeClr>
              </a:solidFill>
            </a:endParaRPr>
          </a:p>
        </p:txBody>
      </p:sp>
      <p:pic>
        <p:nvPicPr>
          <p:cNvPr id="18" name="Symbol zastępczy zawartości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1484783"/>
            <a:ext cx="4968552" cy="4752529"/>
          </a:xfrm>
        </p:spPr>
      </p:pic>
    </p:spTree>
    <p:extLst>
      <p:ext uri="{BB962C8B-B14F-4D97-AF65-F5344CB8AC3E}">
        <p14:creationId xmlns:p14="http://schemas.microsoft.com/office/powerpoint/2010/main" val="36177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844824"/>
            <a:ext cx="6120680" cy="3816424"/>
          </a:xfrm>
        </p:spPr>
      </p:pic>
      <p:sp>
        <p:nvSpPr>
          <p:cNvPr id="3" name="Tytuł 2"/>
          <p:cNvSpPr>
            <a:spLocks noGrp="1"/>
          </p:cNvSpPr>
          <p:nvPr>
            <p:ph type="title"/>
          </p:nvPr>
        </p:nvSpPr>
        <p:spPr/>
        <p:txBody>
          <a:bodyPr/>
          <a:lstStyle/>
          <a:p>
            <a:r>
              <a:rPr lang="pl-PL" dirty="0"/>
              <a:t>p</a:t>
            </a:r>
            <a:r>
              <a:rPr lang="pl-PL" dirty="0" smtClean="0"/>
              <a:t>rof. </a:t>
            </a:r>
            <a:r>
              <a:rPr lang="pl-PL" dirty="0"/>
              <a:t>d</a:t>
            </a:r>
            <a:r>
              <a:rPr lang="pl-PL" dirty="0" smtClean="0"/>
              <a:t>r Wiktor </a:t>
            </a:r>
            <a:r>
              <a:rPr lang="pl-PL" dirty="0" err="1" smtClean="0"/>
              <a:t>Dega</a:t>
            </a:r>
            <a:endParaRPr lang="pl-PL" dirty="0"/>
          </a:p>
        </p:txBody>
      </p:sp>
    </p:spTree>
    <p:extLst>
      <p:ext uri="{BB962C8B-B14F-4D97-AF65-F5344CB8AC3E}">
        <p14:creationId xmlns:p14="http://schemas.microsoft.com/office/powerpoint/2010/main" val="115244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1560" y="332656"/>
            <a:ext cx="2972902" cy="4320480"/>
          </a:xfrm>
        </p:spPr>
      </p:pic>
      <p:pic>
        <p:nvPicPr>
          <p:cNvPr id="10" name="Symbol zastępczy zawartości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635896" y="2348880"/>
            <a:ext cx="4392488" cy="3816424"/>
          </a:xfrm>
        </p:spPr>
      </p:pic>
    </p:spTree>
    <p:extLst>
      <p:ext uri="{BB962C8B-B14F-4D97-AF65-F5344CB8AC3E}">
        <p14:creationId xmlns:p14="http://schemas.microsoft.com/office/powerpoint/2010/main" val="2036952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TotalTime>
  <Words>110</Words>
  <Application>Microsoft Office PowerPoint</Application>
  <PresentationFormat>Pokaz na ekranie (4:3)</PresentationFormat>
  <Paragraphs>16</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Hol</vt:lpstr>
      <vt:lpstr>  </vt:lpstr>
      <vt:lpstr>Wanda Chotomska</vt:lpstr>
      <vt:lpstr>JACEK I AGATKA </vt:lpstr>
      <vt:lpstr>Prezentacja programu PowerPoint</vt:lpstr>
      <vt:lpstr>Prezentacja programu PowerPoint</vt:lpstr>
      <vt:lpstr>ORDER UŚMIECHU</vt:lpstr>
      <vt:lpstr>Ewa Szelburg-Zarembina</vt:lpstr>
      <vt:lpstr>prof. dr Wiktor Dega</vt:lpstr>
      <vt:lpstr>Prezentacja programu PowerPoint</vt:lpstr>
      <vt:lpstr>Prezentacja programu PowerPoint</vt:lpstr>
      <vt:lpstr> ROBERT JANOWSKI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Justyna</dc:creator>
  <cp:lastModifiedBy>Justyna</cp:lastModifiedBy>
  <cp:revision>9</cp:revision>
  <dcterms:created xsi:type="dcterms:W3CDTF">2023-04-17T13:47:25Z</dcterms:created>
  <dcterms:modified xsi:type="dcterms:W3CDTF">2023-04-17T15:12:16Z</dcterms:modified>
</cp:coreProperties>
</file>