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84" r:id="rId4"/>
    <p:sldId id="283" r:id="rId5"/>
    <p:sldId id="280" r:id="rId6"/>
    <p:sldId id="279" r:id="rId7"/>
    <p:sldId id="259" r:id="rId8"/>
    <p:sldId id="260" r:id="rId9"/>
    <p:sldId id="261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86" r:id="rId25"/>
    <p:sldId id="285" r:id="rId26"/>
    <p:sldId id="263" r:id="rId27"/>
    <p:sldId id="281" r:id="rId28"/>
    <p:sldId id="278" r:id="rId2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138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Podtytuł 2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88B142A-33E9-447D-9DF1-7A100C4D354C}" type="datetime1">
              <a:rPr lang="pl-PL"/>
              <a:pPr lvl="0"/>
              <a:t>14.03.2024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A7EA8B8-6FB8-495D-A96B-FCD079597830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72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99C039-08F2-4D3A-BCD4-366DEF757AB9}" type="datetime1">
              <a:rPr lang="pl-PL"/>
              <a:pPr lvl="0"/>
              <a:t>14.03.2024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0E92B4-C5DD-48DF-B4AB-06AFB07597E3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573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DC8B914-E4BF-4D22-B6ED-052B8C669166}" type="datetime1">
              <a:rPr lang="pl-PL"/>
              <a:pPr lvl="0"/>
              <a:t>14.03.2024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3C8FEB8-F04D-46C6-9B3A-90C28FF9B87B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649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8372B88-866C-4811-8210-601A07C85830}" type="datetime1">
              <a:rPr lang="pl-PL"/>
              <a:pPr lvl="0"/>
              <a:t>14.03.2024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55448CD-67AB-4250-9261-2A6AB4F0CD56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061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767676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E975EF3-EC82-4E49-A3C0-EB4D82EB6311}" type="datetime1">
              <a:rPr lang="pl-PL"/>
              <a:pPr lvl="0"/>
              <a:t>14.03.2024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D9955B8-D02A-4EF8-86A3-DEFC01C36041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480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AF0CA94-2DB1-4CAC-8153-4D4FCA8AF96E}" type="datetime1">
              <a:rPr lang="pl-PL"/>
              <a:pPr lvl="0"/>
              <a:t>14.03.2024</a:t>
            </a:fld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88708E-28EC-4284-889D-74387B75C7FD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68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7010568-40F9-4EF0-8899-911D67489BE4}" type="datetime1">
              <a:rPr lang="pl-PL"/>
              <a:pPr lvl="0"/>
              <a:t>14.03.2024</a:t>
            </a:fld>
            <a:endParaRPr lang="pl-PL"/>
          </a:p>
        </p:txBody>
      </p:sp>
      <p:sp>
        <p:nvSpPr>
          <p:cNvPr id="8" name="Symbol zastępczy stopki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9" name="Symbol zastępczy numeru slajdu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293E83-F516-46A1-BDAB-10EC86ACA07C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277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6793549-0D84-4CC5-87BA-8749C85F8E1D}" type="datetime1">
              <a:rPr lang="pl-PL"/>
              <a:pPr lvl="0"/>
              <a:t>14.03.2024</a:t>
            </a:fld>
            <a:endParaRPr lang="pl-PL"/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447FFE1-24CE-45F1-9AAE-AABD634C55AA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107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DEDF04-DEB3-4DDA-B49C-59845CD5747B}" type="datetime1">
              <a:rPr lang="pl-PL"/>
              <a:pPr lvl="0"/>
              <a:t>14.03.2024</a:t>
            </a:fld>
            <a:endParaRPr lang="pl-PL"/>
          </a:p>
        </p:txBody>
      </p:sp>
      <p:sp>
        <p:nvSpPr>
          <p:cNvPr id="3" name="Symbol zastępczy stopki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numeru slajd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D4B5D51-5507-4D77-B0BC-D7E98D6A7863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495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A4A8447-644A-4FDA-A0EB-870008569B20}" type="datetime1">
              <a:rPr lang="pl-PL"/>
              <a:pPr lvl="0"/>
              <a:t>14.03.2024</a:t>
            </a:fld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3E120A2-189A-45C0-9B2B-2D7D52AB3F14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27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pl-PL"/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AD5203A-E5AA-4E80-87EF-519DD1A197DC}" type="datetime1">
              <a:rPr lang="pl-PL"/>
              <a:pPr lvl="0"/>
              <a:t>14.03.2024</a:t>
            </a:fld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F26F8E-0BD8-4762-A748-B99BC437F4A3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983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E4057"/>
            </a:gs>
            <a:gs pos="100000">
              <a:srgbClr val="16678B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fld id="{AA301AF5-E068-43FE-B771-BAECCE527F84}" type="datetime1">
              <a:rPr lang="pl-PL"/>
              <a:pPr lvl="0"/>
              <a:t>14.03.2024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fld id="{9B9E9FE4-7B8C-41B7-B987-C64005166FA9}" type="slidenum"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pl-PL" sz="4400" b="0" i="0" u="none" strike="noStrike" kern="1200" cap="none" spc="0" baseline="0">
          <a:solidFill>
            <a:srgbClr val="000000"/>
          </a:solidFill>
          <a:uFillTx/>
          <a:latin typeface="Aptos Display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pl-PL" sz="2800" b="0" i="0" u="none" strike="noStrike" kern="1200" cap="none" spc="0" baseline="0">
          <a:solidFill>
            <a:srgbClr val="000000"/>
          </a:solidFill>
          <a:uFillTx/>
          <a:latin typeface="Aptos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400" b="0" i="0" u="none" strike="noStrike" kern="1200" cap="none" spc="0" baseline="0">
          <a:solidFill>
            <a:srgbClr val="000000"/>
          </a:solidFill>
          <a:uFillTx/>
          <a:latin typeface="Aptos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000" b="0" i="0" u="none" strike="noStrike" kern="1200" cap="none" spc="0" baseline="0">
          <a:solidFill>
            <a:srgbClr val="000000"/>
          </a:solidFill>
          <a:uFillTx/>
          <a:latin typeface="Aptos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Aptos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Aptos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4" descr="Obraz zawierający tekst, zrzut ekranu, Czcionka, Mark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33513" y="84179"/>
            <a:ext cx="10183809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5400" b="1" i="0" u="none" strike="noStrike" kern="1200" cap="none" spc="0" baseline="0">
                <a:solidFill>
                  <a:srgbClr val="46B1E1"/>
                </a:solidFill>
                <a:uFillTx/>
                <a:latin typeface="Aptos"/>
              </a:rPr>
              <a:t>NAJWAŻNIEJSZE  WYDARZENIA:</a:t>
            </a:r>
          </a:p>
        </p:txBody>
      </p:sp>
      <p:pic>
        <p:nvPicPr>
          <p:cNvPr id="3" name="Obraz 5" descr="Obraz zawierający tekst, zrzut ekranu, Czcionka, Marka&#10;&#10;Opis wygenerowany automatycznie"/>
          <p:cNvPicPr>
            <a:picLocks noChangeAspect="1"/>
          </p:cNvPicPr>
          <p:nvPr/>
        </p:nvPicPr>
        <p:blipFill>
          <a:blip r:embed="rId3"/>
          <a:srcRect t="91473"/>
          <a:stretch>
            <a:fillRect/>
          </a:stretch>
        </p:blipFill>
        <p:spPr>
          <a:xfrm>
            <a:off x="0" y="6273222"/>
            <a:ext cx="12191996" cy="58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38038">
            <a:off x="5714194" y="1378276"/>
            <a:ext cx="6052751" cy="3404667"/>
          </a:xfrm>
          <a:prstGeom prst="rect">
            <a:avLst/>
          </a:prstGeom>
          <a:solidFill>
            <a:srgbClr val="EDEDED"/>
          </a:solidFill>
          <a:ln w="190496">
            <a:solidFill>
              <a:srgbClr val="FFFFFF"/>
            </a:solidFill>
            <a:prstDash val="solid"/>
            <a:miter/>
          </a:ln>
          <a:effectLst>
            <a:outerShdw dir="16200000" algn="tl">
              <a:srgbClr val="000000">
                <a:alpha val="41000"/>
              </a:srgbClr>
            </a:outerShdw>
          </a:effectLst>
        </p:spPr>
      </p:pic>
      <p:sp>
        <p:nvSpPr>
          <p:cNvPr id="5" name="Prostokąt 8"/>
          <p:cNvSpPr/>
          <p:nvPr/>
        </p:nvSpPr>
        <p:spPr>
          <a:xfrm>
            <a:off x="233263" y="1061344"/>
            <a:ext cx="4795936" cy="403187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400" b="1" i="0" u="none" strike="noStrike" kern="1200" cap="none" spc="0" baseline="0">
                <a:solidFill>
                  <a:srgbClr val="FFC000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ROK  A. FREDRY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400" b="1" i="0" u="none" strike="noStrike" kern="1200" cap="none" spc="0" baseline="0">
                <a:solidFill>
                  <a:srgbClr val="FFC000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W TEATRZE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400" b="1" i="0" u="none" strike="noStrike" kern="1200" cap="none" spc="0" baseline="0">
                <a:solidFill>
                  <a:srgbClr val="FFC000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„DAMY I HUZARY” w reż. A. Szustera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44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36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  <p:sp>
        <p:nvSpPr>
          <p:cNvPr id="6" name="pole tekstowe 4"/>
          <p:cNvSpPr txBox="1"/>
          <p:nvPr/>
        </p:nvSpPr>
        <p:spPr>
          <a:xfrm>
            <a:off x="233263" y="4384977"/>
            <a:ext cx="8322905" cy="15696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i="0" u="none" strike="noStrike" kern="1200" cap="none" spc="0" baseline="0">
                <a:solidFill>
                  <a:srgbClr val="BFBFBF"/>
                </a:solidFill>
                <a:uFillTx/>
                <a:latin typeface="Aptos"/>
              </a:rPr>
              <a:t>Po przedstawieniu odbyło się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i="0" u="none" strike="noStrike" kern="1200" cap="none" spc="0" baseline="0">
                <a:solidFill>
                  <a:srgbClr val="BFBFBF"/>
                </a:solidFill>
                <a:uFillTx/>
                <a:latin typeface="Aptos"/>
              </a:rPr>
              <a:t>spotkanie z dyrektorem Markiem Mokrowieckim,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i="0" u="none" strike="noStrike" kern="1200" cap="none" spc="0" baseline="0">
                <a:solidFill>
                  <a:srgbClr val="BFBFBF"/>
                </a:solidFill>
                <a:uFillTx/>
                <a:latin typeface="Aptos"/>
              </a:rPr>
              <a:t>który przedstawił historię Teatru Dramatycznego           w Płocku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33513" y="84179"/>
            <a:ext cx="10183809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5400" b="1" i="0" u="none" strike="noStrike" kern="1200" cap="none" spc="0" baseline="0">
                <a:solidFill>
                  <a:srgbClr val="46B1E1"/>
                </a:solidFill>
                <a:uFillTx/>
                <a:latin typeface="Aptos"/>
              </a:rPr>
              <a:t>NAJWAŻNIEJSZE  WYDARZENIA:</a:t>
            </a:r>
          </a:p>
        </p:txBody>
      </p:sp>
      <p:pic>
        <p:nvPicPr>
          <p:cNvPr id="3" name="Obraz 5" descr="Obraz zawierający tekst, zrzut ekranu, Czcionka, Marka&#10;&#10;Opis wygenerowany automatycznie"/>
          <p:cNvPicPr>
            <a:picLocks noChangeAspect="1"/>
          </p:cNvPicPr>
          <p:nvPr/>
        </p:nvPicPr>
        <p:blipFill>
          <a:blip r:embed="rId3"/>
          <a:srcRect t="91473"/>
          <a:stretch>
            <a:fillRect/>
          </a:stretch>
        </p:blipFill>
        <p:spPr>
          <a:xfrm>
            <a:off x="0" y="6273222"/>
            <a:ext cx="12191996" cy="58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38038">
            <a:off x="5424037" y="1736336"/>
            <a:ext cx="5451204" cy="3633249"/>
          </a:xfrm>
          <a:prstGeom prst="rect">
            <a:avLst/>
          </a:prstGeom>
          <a:solidFill>
            <a:srgbClr val="EDEDED"/>
          </a:solidFill>
          <a:ln w="190496">
            <a:solidFill>
              <a:srgbClr val="FFFFFF"/>
            </a:solidFill>
            <a:prstDash val="solid"/>
            <a:miter/>
          </a:ln>
          <a:effectLst>
            <a:outerShdw dir="16200000" algn="tl">
              <a:srgbClr val="000000">
                <a:alpha val="41000"/>
              </a:srgbClr>
            </a:outerShdw>
          </a:effectLst>
        </p:spPr>
      </p:pic>
      <p:sp>
        <p:nvSpPr>
          <p:cNvPr id="5" name="Prostokąt 8"/>
          <p:cNvSpPr/>
          <p:nvPr/>
        </p:nvSpPr>
        <p:spPr>
          <a:xfrm>
            <a:off x="233263" y="1061344"/>
            <a:ext cx="4655978" cy="513986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400" b="1" i="0" u="none" strike="noStrike" kern="1200" cap="none" spc="0" baseline="0">
                <a:solidFill>
                  <a:srgbClr val="FFC000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DBAMY  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400" b="1" i="0" u="none" strike="noStrike" kern="1200" cap="none" spc="0" baseline="0">
                <a:solidFill>
                  <a:srgbClr val="FFC000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O TRADYCJĘ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400" b="1" i="0" u="none" strike="noStrike" kern="1200" cap="none" spc="0" baseline="0">
                <a:solidFill>
                  <a:srgbClr val="FFC000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I PIELĘGNUJEMY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400" b="1" i="0" u="none" strike="noStrike" kern="1200" cap="none" spc="0" baseline="0">
                <a:solidFill>
                  <a:srgbClr val="FFC000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PATRIOTYZM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600" b="1" i="0" u="none" strike="noStrike" kern="1200" cap="none" spc="0" baseline="0">
                <a:solidFill>
                  <a:srgbClr val="FFFFFF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Dzień Patrona Szkoły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36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33513" y="84179"/>
            <a:ext cx="10183809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5400" b="1" i="0" u="none" strike="noStrike" kern="1200" cap="none" spc="0" baseline="0">
                <a:solidFill>
                  <a:srgbClr val="46B1E1"/>
                </a:solidFill>
                <a:uFillTx/>
                <a:latin typeface="Aptos"/>
              </a:rPr>
              <a:t>NAJWAŻNIEJSZE  WYDARZENIA:</a:t>
            </a:r>
          </a:p>
        </p:txBody>
      </p:sp>
      <p:pic>
        <p:nvPicPr>
          <p:cNvPr id="3" name="Obraz 5" descr="Obraz zawierający tekst, zrzut ekranu, Czcionka, Marka&#10;&#10;Opis wygenerowany automatycznie"/>
          <p:cNvPicPr>
            <a:picLocks noChangeAspect="1"/>
          </p:cNvPicPr>
          <p:nvPr/>
        </p:nvPicPr>
        <p:blipFill>
          <a:blip r:embed="rId3"/>
          <a:srcRect t="91473"/>
          <a:stretch>
            <a:fillRect/>
          </a:stretch>
        </p:blipFill>
        <p:spPr>
          <a:xfrm>
            <a:off x="0" y="6273222"/>
            <a:ext cx="12191996" cy="58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7"/>
          <p:cNvPicPr>
            <a:picLocks noChangeAspect="1"/>
          </p:cNvPicPr>
          <p:nvPr/>
        </p:nvPicPr>
        <p:blipFill>
          <a:blip r:embed="rId4"/>
          <a:srcRect b="28939"/>
          <a:stretch>
            <a:fillRect/>
          </a:stretch>
        </p:blipFill>
        <p:spPr>
          <a:xfrm rot="438038">
            <a:off x="6530672" y="1714318"/>
            <a:ext cx="4449872" cy="3429365"/>
          </a:xfrm>
          <a:prstGeom prst="rect">
            <a:avLst/>
          </a:prstGeom>
          <a:solidFill>
            <a:srgbClr val="EDEDED"/>
          </a:solidFill>
          <a:ln w="190496">
            <a:solidFill>
              <a:srgbClr val="FFFFFF"/>
            </a:solidFill>
            <a:prstDash val="solid"/>
            <a:miter/>
          </a:ln>
          <a:effectLst>
            <a:outerShdw dir="16200000" algn="tl">
              <a:srgbClr val="000000">
                <a:alpha val="41000"/>
              </a:srgbClr>
            </a:outerShdw>
          </a:effectLst>
        </p:spPr>
      </p:pic>
      <p:sp>
        <p:nvSpPr>
          <p:cNvPr id="5" name="Prostokąt 8"/>
          <p:cNvSpPr/>
          <p:nvPr/>
        </p:nvSpPr>
        <p:spPr>
          <a:xfrm>
            <a:off x="233263" y="1061344"/>
            <a:ext cx="4655978" cy="144655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400" b="1" i="0" u="none" strike="noStrike" kern="1200" cap="none" spc="0" baseline="0">
                <a:solidFill>
                  <a:srgbClr val="FFC000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DEBATY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400" b="1" i="0" u="none" strike="noStrike" kern="1200" cap="none" spc="0" baseline="0">
                <a:solidFill>
                  <a:srgbClr val="FFC000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OKSFORDZKIE</a:t>
            </a:r>
            <a:endParaRPr lang="pl-PL" sz="36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  <p:sp>
        <p:nvSpPr>
          <p:cNvPr id="6" name="pole tekstowe 3"/>
          <p:cNvSpPr txBox="1"/>
          <p:nvPr/>
        </p:nvSpPr>
        <p:spPr>
          <a:xfrm>
            <a:off x="233263" y="2549822"/>
            <a:ext cx="6097557" cy="26776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i="0" u="none" strike="noStrike" kern="1200" cap="none" spc="0" baseline="0">
                <a:solidFill>
                  <a:srgbClr val="BFBFBF"/>
                </a:solidFill>
                <a:uFillTx/>
                <a:latin typeface="Aptos"/>
              </a:rPr>
              <a:t>Debata oksfordzka to szczególny, sformalizowany typ dyskusji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i="0" u="none" strike="noStrike" kern="1200" cap="none" spc="0" baseline="0">
                <a:solidFill>
                  <a:srgbClr val="BFBFBF"/>
                </a:solidFill>
                <a:uFillTx/>
                <a:latin typeface="Aptos"/>
              </a:rPr>
              <a:t>dwóch drużyn – propozycji i opozycji –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i="0" u="none" strike="noStrike" kern="1200" cap="none" spc="0" baseline="0">
                <a:solidFill>
                  <a:srgbClr val="BFBFBF"/>
                </a:solidFill>
                <a:uFillTx/>
                <a:latin typeface="Aptos"/>
              </a:rPr>
              <a:t>nad postawioną tezą.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i="0" u="none" strike="noStrike" kern="1200" cap="none" spc="0" baseline="0">
                <a:solidFill>
                  <a:srgbClr val="BFBFBF"/>
                </a:solidFill>
                <a:uFillTx/>
                <a:latin typeface="Aptos"/>
              </a:rPr>
              <a:t>W debacie oksfordzkiej drużyny są czteroosobowe. Propozycja broni tezy debaty, opozycja stara się ją obalić.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33513" y="84179"/>
            <a:ext cx="10183809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5400" b="1" i="0" u="none" strike="noStrike" kern="1200" cap="none" spc="0" baseline="0">
                <a:solidFill>
                  <a:srgbClr val="46B1E1"/>
                </a:solidFill>
                <a:uFillTx/>
                <a:latin typeface="Aptos"/>
              </a:rPr>
              <a:t>NAJWAŻNIEJSZE  WYDARZENIA:</a:t>
            </a:r>
          </a:p>
        </p:txBody>
      </p:sp>
      <p:pic>
        <p:nvPicPr>
          <p:cNvPr id="3" name="Obraz 5" descr="Obraz zawierający tekst, zrzut ekranu, Czcionka, Marka&#10;&#10;Opis wygenerowany automatycznie"/>
          <p:cNvPicPr>
            <a:picLocks noChangeAspect="1"/>
          </p:cNvPicPr>
          <p:nvPr/>
        </p:nvPicPr>
        <p:blipFill>
          <a:blip r:embed="rId3"/>
          <a:srcRect t="91473"/>
          <a:stretch>
            <a:fillRect/>
          </a:stretch>
        </p:blipFill>
        <p:spPr>
          <a:xfrm>
            <a:off x="0" y="6273222"/>
            <a:ext cx="12191996" cy="58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38038">
            <a:off x="4904786" y="1601134"/>
            <a:ext cx="6499207" cy="3655798"/>
          </a:xfrm>
          <a:prstGeom prst="rect">
            <a:avLst/>
          </a:prstGeom>
          <a:solidFill>
            <a:srgbClr val="EDEDED"/>
          </a:solidFill>
          <a:ln w="190496">
            <a:solidFill>
              <a:srgbClr val="FFFFFF"/>
            </a:solidFill>
            <a:prstDash val="solid"/>
            <a:miter/>
          </a:ln>
          <a:effectLst>
            <a:outerShdw dir="16200000" algn="tl">
              <a:srgbClr val="000000">
                <a:alpha val="41000"/>
              </a:srgbClr>
            </a:outerShdw>
          </a:effectLst>
        </p:spPr>
      </p:pic>
      <p:sp>
        <p:nvSpPr>
          <p:cNvPr id="5" name="Prostokąt 8"/>
          <p:cNvSpPr/>
          <p:nvPr/>
        </p:nvSpPr>
        <p:spPr>
          <a:xfrm>
            <a:off x="233263" y="1061344"/>
            <a:ext cx="4655978" cy="76944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400" b="1" i="0" u="none" strike="noStrike" kern="1200" cap="none" spc="0" baseline="0">
                <a:solidFill>
                  <a:srgbClr val="FFC000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ERASMUS+</a:t>
            </a:r>
            <a:endParaRPr lang="pl-PL" sz="36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251743" y="1916829"/>
            <a:ext cx="4032449" cy="310853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W tym roku uczniowie gościli w szkole Escola Secudaria Tomas Cabreira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w Faro w Portugalii, gdzie poznawali metody nauczania i uczenia się przedmiotów ścisłych.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33513" y="84179"/>
            <a:ext cx="10183809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5400" b="1" i="0" u="none" strike="noStrike" kern="1200" cap="none" spc="0" baseline="0">
                <a:solidFill>
                  <a:srgbClr val="46B1E1"/>
                </a:solidFill>
                <a:uFillTx/>
                <a:latin typeface="Aptos"/>
              </a:rPr>
              <a:t>NAJWAŻNIEJSZE  WYDARZENIA:</a:t>
            </a:r>
          </a:p>
        </p:txBody>
      </p:sp>
      <p:pic>
        <p:nvPicPr>
          <p:cNvPr id="3" name="Obraz 5" descr="Obraz zawierający tekst, zrzut ekranu, Czcionka, Marka&#10;&#10;Opis wygenerowany automatycznie"/>
          <p:cNvPicPr>
            <a:picLocks noChangeAspect="1"/>
          </p:cNvPicPr>
          <p:nvPr/>
        </p:nvPicPr>
        <p:blipFill>
          <a:blip r:embed="rId3"/>
          <a:srcRect t="91473"/>
          <a:stretch>
            <a:fillRect/>
          </a:stretch>
        </p:blipFill>
        <p:spPr>
          <a:xfrm>
            <a:off x="0" y="6273222"/>
            <a:ext cx="12191996" cy="58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38038">
            <a:off x="5424029" y="2015824"/>
            <a:ext cx="5451204" cy="3074285"/>
          </a:xfrm>
          <a:prstGeom prst="rect">
            <a:avLst/>
          </a:prstGeom>
          <a:solidFill>
            <a:srgbClr val="EDEDED"/>
          </a:solidFill>
          <a:ln w="190496">
            <a:solidFill>
              <a:srgbClr val="FFFFFF"/>
            </a:solidFill>
            <a:prstDash val="solid"/>
            <a:miter/>
          </a:ln>
          <a:effectLst>
            <a:outerShdw dir="16200000" algn="tl">
              <a:srgbClr val="000000">
                <a:alpha val="41000"/>
              </a:srgbClr>
            </a:outerShdw>
          </a:effectLst>
        </p:spPr>
      </p:pic>
      <p:sp>
        <p:nvSpPr>
          <p:cNvPr id="5" name="Prostokąt 8"/>
          <p:cNvSpPr/>
          <p:nvPr/>
        </p:nvSpPr>
        <p:spPr>
          <a:xfrm>
            <a:off x="233263" y="1061344"/>
            <a:ext cx="4655978" cy="200055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400" b="1" i="0" u="none" strike="noStrike" kern="1200" cap="none" spc="0" baseline="0">
                <a:solidFill>
                  <a:srgbClr val="FFC000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WYCIECZKI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44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36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  <p:sp>
        <p:nvSpPr>
          <p:cNvPr id="6" name="Prostokąt 7"/>
          <p:cNvSpPr/>
          <p:nvPr/>
        </p:nvSpPr>
        <p:spPr>
          <a:xfrm>
            <a:off x="479374" y="2204865"/>
            <a:ext cx="3888431" cy="95410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Wyjazdy na wycieczki krajowe oraz zagraniczne.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33513" y="84179"/>
            <a:ext cx="10183809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5400" b="1" i="0" u="none" strike="noStrike" kern="1200" cap="none" spc="0" baseline="0">
                <a:solidFill>
                  <a:srgbClr val="46B1E1"/>
                </a:solidFill>
                <a:uFillTx/>
                <a:latin typeface="Aptos"/>
              </a:rPr>
              <a:t>NAJWAŻNIEJSZE  WYDARZENIA:</a:t>
            </a:r>
          </a:p>
        </p:txBody>
      </p:sp>
      <p:pic>
        <p:nvPicPr>
          <p:cNvPr id="3" name="Obraz 5" descr="Obraz zawierający tekst, zrzut ekranu, Czcionka, Marka&#10;&#10;Opis wygenerowany automatycznie"/>
          <p:cNvPicPr>
            <a:picLocks noChangeAspect="1"/>
          </p:cNvPicPr>
          <p:nvPr/>
        </p:nvPicPr>
        <p:blipFill>
          <a:blip r:embed="rId3"/>
          <a:srcRect t="91473"/>
          <a:stretch>
            <a:fillRect/>
          </a:stretch>
        </p:blipFill>
        <p:spPr>
          <a:xfrm>
            <a:off x="0" y="6273222"/>
            <a:ext cx="12191996" cy="58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38038">
            <a:off x="5843354" y="2015823"/>
            <a:ext cx="4612562" cy="3074285"/>
          </a:xfrm>
          <a:prstGeom prst="rect">
            <a:avLst/>
          </a:prstGeom>
          <a:solidFill>
            <a:srgbClr val="EDEDED"/>
          </a:solidFill>
          <a:ln w="190496">
            <a:solidFill>
              <a:srgbClr val="FFFFFF"/>
            </a:solidFill>
            <a:prstDash val="solid"/>
            <a:miter/>
          </a:ln>
          <a:effectLst>
            <a:outerShdw dir="16200000" algn="tl">
              <a:srgbClr val="000000">
                <a:alpha val="41000"/>
              </a:srgbClr>
            </a:outerShdw>
          </a:effectLst>
        </p:spPr>
      </p:pic>
      <p:sp>
        <p:nvSpPr>
          <p:cNvPr id="5" name="Prostokąt 8"/>
          <p:cNvSpPr/>
          <p:nvPr/>
        </p:nvSpPr>
        <p:spPr>
          <a:xfrm>
            <a:off x="233263" y="1061344"/>
            <a:ext cx="4655978" cy="267765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400" b="1" i="0" u="none" strike="noStrike" kern="1200" cap="none" spc="0" baseline="0">
                <a:solidFill>
                  <a:srgbClr val="FFC000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STYPENDIA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44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44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36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  <p:sp>
        <p:nvSpPr>
          <p:cNvPr id="6" name="Prostokąt 2"/>
          <p:cNvSpPr/>
          <p:nvPr/>
        </p:nvSpPr>
        <p:spPr>
          <a:xfrm>
            <a:off x="419874" y="1820625"/>
            <a:ext cx="4655978" cy="212365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b="1" i="0" u="none" strike="noStrike" kern="1200" cap="none" spc="0" baseline="0">
                <a:solidFill>
                  <a:srgbClr val="BFBFBF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FUNDACJI ŚW. MIKOŁAJA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800" b="1" i="0" u="none" strike="noStrike" kern="1200" cap="none" spc="0" baseline="0">
              <a:solidFill>
                <a:srgbClr val="BFBFBF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8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8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0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33513" y="84179"/>
            <a:ext cx="10183809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5400" b="1" i="0" u="none" strike="noStrike" kern="1200" cap="none" spc="0" baseline="0">
                <a:solidFill>
                  <a:srgbClr val="46B1E1"/>
                </a:solidFill>
                <a:uFillTx/>
                <a:latin typeface="Aptos"/>
              </a:rPr>
              <a:t>NAJWAŻNIEJSZE  WYDARZENIA:</a:t>
            </a:r>
          </a:p>
        </p:txBody>
      </p:sp>
      <p:pic>
        <p:nvPicPr>
          <p:cNvPr id="3" name="Obraz 5" descr="Obraz zawierający tekst, zrzut ekranu, Czcionka, Marka&#10;&#10;Opis wygenerowany automatycznie"/>
          <p:cNvPicPr>
            <a:picLocks noChangeAspect="1"/>
          </p:cNvPicPr>
          <p:nvPr/>
        </p:nvPicPr>
        <p:blipFill>
          <a:blip r:embed="rId3"/>
          <a:srcRect t="91473"/>
          <a:stretch>
            <a:fillRect/>
          </a:stretch>
        </p:blipFill>
        <p:spPr>
          <a:xfrm>
            <a:off x="0" y="6273222"/>
            <a:ext cx="12191996" cy="58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38038">
            <a:off x="5843353" y="2063115"/>
            <a:ext cx="4612562" cy="2979691"/>
          </a:xfrm>
          <a:prstGeom prst="rect">
            <a:avLst/>
          </a:prstGeom>
          <a:solidFill>
            <a:srgbClr val="EDEDED"/>
          </a:solidFill>
          <a:ln w="190496">
            <a:solidFill>
              <a:srgbClr val="FFFFFF"/>
            </a:solidFill>
            <a:prstDash val="solid"/>
            <a:miter/>
          </a:ln>
          <a:effectLst>
            <a:outerShdw dir="16200000" algn="tl">
              <a:srgbClr val="000000">
                <a:alpha val="41000"/>
              </a:srgbClr>
            </a:outerShdw>
          </a:effectLst>
        </p:spPr>
      </p:pic>
      <p:sp>
        <p:nvSpPr>
          <p:cNvPr id="5" name="Prostokąt 8"/>
          <p:cNvSpPr/>
          <p:nvPr/>
        </p:nvSpPr>
        <p:spPr>
          <a:xfrm>
            <a:off x="233263" y="1061344"/>
            <a:ext cx="4655978" cy="267765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400" b="1" i="0" u="none" strike="noStrike" kern="1200" cap="none" spc="0" baseline="0">
                <a:solidFill>
                  <a:srgbClr val="FFC000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ALEKSANKI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44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44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36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  <p:sp>
        <p:nvSpPr>
          <p:cNvPr id="6" name="Prostokąt 2"/>
          <p:cNvSpPr/>
          <p:nvPr/>
        </p:nvSpPr>
        <p:spPr>
          <a:xfrm>
            <a:off x="419874" y="1820625"/>
            <a:ext cx="5150495" cy="212365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800" b="1" i="0" u="none" strike="noStrike" kern="1200" cap="none" spc="0" baseline="0">
              <a:solidFill>
                <a:srgbClr val="BFBFBF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b="1" i="0" u="none" strike="noStrike" kern="1200" cap="none" spc="0" baseline="0">
                <a:solidFill>
                  <a:srgbClr val="BFBFBF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STYPENDIA DLA UCZNIÓW    I NAGRODY DLA NAUCZYCIELI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0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33513" y="84179"/>
            <a:ext cx="10183809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5400" b="1" i="0" u="none" strike="noStrike" kern="1200" cap="none" spc="0" baseline="0">
                <a:solidFill>
                  <a:srgbClr val="46B1E1"/>
                </a:solidFill>
                <a:uFillTx/>
                <a:latin typeface="Aptos"/>
              </a:rPr>
              <a:t>NAJWAŻNIEJSZE  WYDARZENIA:</a:t>
            </a:r>
          </a:p>
        </p:txBody>
      </p:sp>
      <p:pic>
        <p:nvPicPr>
          <p:cNvPr id="3" name="Obraz 5" descr="Obraz zawierający tekst, zrzut ekranu, Czcionka, Marka&#10;&#10;Opis wygenerowany automatycznie"/>
          <p:cNvPicPr>
            <a:picLocks noChangeAspect="1"/>
          </p:cNvPicPr>
          <p:nvPr/>
        </p:nvPicPr>
        <p:blipFill>
          <a:blip r:embed="rId3"/>
          <a:srcRect t="91473"/>
          <a:stretch>
            <a:fillRect/>
          </a:stretch>
        </p:blipFill>
        <p:spPr>
          <a:xfrm>
            <a:off x="0" y="6273222"/>
            <a:ext cx="12191996" cy="58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38038">
            <a:off x="6605067" y="1839178"/>
            <a:ext cx="4470629" cy="2979691"/>
          </a:xfrm>
          <a:prstGeom prst="rect">
            <a:avLst/>
          </a:prstGeom>
          <a:solidFill>
            <a:srgbClr val="EDEDED"/>
          </a:solidFill>
          <a:ln w="190496">
            <a:solidFill>
              <a:srgbClr val="FFFFFF"/>
            </a:solidFill>
            <a:prstDash val="solid"/>
            <a:miter/>
          </a:ln>
          <a:effectLst>
            <a:outerShdw dir="16200000" algn="tl">
              <a:srgbClr val="000000">
                <a:alpha val="41000"/>
              </a:srgbClr>
            </a:outerShdw>
          </a:effectLst>
        </p:spPr>
      </p:pic>
      <p:sp>
        <p:nvSpPr>
          <p:cNvPr id="5" name="Prostokąt 8"/>
          <p:cNvSpPr/>
          <p:nvPr/>
        </p:nvSpPr>
        <p:spPr>
          <a:xfrm>
            <a:off x="233263" y="1061344"/>
            <a:ext cx="5029200" cy="267765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400" b="1" i="0" u="none" strike="noStrike" kern="1200" cap="none" spc="0" baseline="0">
                <a:solidFill>
                  <a:srgbClr val="FFC000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DNI TEMATYCZNE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44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44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36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  <p:sp>
        <p:nvSpPr>
          <p:cNvPr id="6" name="Prostokąt 2"/>
          <p:cNvSpPr/>
          <p:nvPr/>
        </p:nvSpPr>
        <p:spPr>
          <a:xfrm>
            <a:off x="398312" y="3144539"/>
            <a:ext cx="5756989" cy="95410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b="1" i="0" u="none" strike="noStrike" kern="1200" cap="none" spc="0" baseline="0">
                <a:solidFill>
                  <a:srgbClr val="BFBFBF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DZIEŃ MARII SKŁODOWSKIEJ - CURIE</a:t>
            </a:r>
            <a:endParaRPr lang="pl-PL" sz="20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33513" y="84179"/>
            <a:ext cx="10183809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5400" b="1" i="0" u="none" strike="noStrike" kern="1200" cap="none" spc="0" baseline="0">
                <a:solidFill>
                  <a:srgbClr val="46B1E1"/>
                </a:solidFill>
                <a:uFillTx/>
                <a:latin typeface="Aptos"/>
              </a:rPr>
              <a:t>NAJWAŻNIEJSZE  WYDARZENIA:</a:t>
            </a:r>
          </a:p>
        </p:txBody>
      </p:sp>
      <p:pic>
        <p:nvPicPr>
          <p:cNvPr id="3" name="Obraz 5" descr="Obraz zawierający tekst, zrzut ekranu, Czcionka, Marka&#10;&#10;Opis wygenerowany automatycznie"/>
          <p:cNvPicPr>
            <a:picLocks noChangeAspect="1"/>
          </p:cNvPicPr>
          <p:nvPr/>
        </p:nvPicPr>
        <p:blipFill>
          <a:blip r:embed="rId3"/>
          <a:srcRect t="91473"/>
          <a:stretch>
            <a:fillRect/>
          </a:stretch>
        </p:blipFill>
        <p:spPr>
          <a:xfrm>
            <a:off x="0" y="6273222"/>
            <a:ext cx="12191996" cy="58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38038">
            <a:off x="6263977" y="1408459"/>
            <a:ext cx="5258833" cy="3944127"/>
          </a:xfrm>
          <a:prstGeom prst="rect">
            <a:avLst/>
          </a:prstGeom>
          <a:solidFill>
            <a:srgbClr val="EDEDED"/>
          </a:solidFill>
          <a:ln w="190496">
            <a:solidFill>
              <a:srgbClr val="FFFFFF"/>
            </a:solidFill>
            <a:prstDash val="solid"/>
            <a:miter/>
          </a:ln>
          <a:effectLst>
            <a:outerShdw dir="16200000" algn="tl">
              <a:srgbClr val="000000">
                <a:alpha val="41000"/>
              </a:srgbClr>
            </a:outerShdw>
          </a:effectLst>
        </p:spPr>
      </p:pic>
      <p:sp>
        <p:nvSpPr>
          <p:cNvPr id="5" name="Prostokąt 8"/>
          <p:cNvSpPr/>
          <p:nvPr/>
        </p:nvSpPr>
        <p:spPr>
          <a:xfrm>
            <a:off x="233263" y="1061344"/>
            <a:ext cx="5029200" cy="267765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400" b="1" i="0" u="none" strike="noStrike" kern="1200" cap="none" spc="0" baseline="0">
                <a:solidFill>
                  <a:srgbClr val="FFC000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LEKCJE W KINIE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44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44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36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  <p:sp>
        <p:nvSpPr>
          <p:cNvPr id="6" name="Prostokąt 2"/>
          <p:cNvSpPr/>
          <p:nvPr/>
        </p:nvSpPr>
        <p:spPr>
          <a:xfrm>
            <a:off x="339004" y="2564901"/>
            <a:ext cx="5756989" cy="52321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b="1" i="0" u="none" strike="noStrike" kern="1200" cap="none" spc="0" baseline="0">
                <a:solidFill>
                  <a:srgbClr val="BFBFBF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EKRANIZACJA „CHŁOPÓW” </a:t>
            </a:r>
            <a:endParaRPr lang="pl-PL" sz="20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33513" y="84179"/>
            <a:ext cx="10183809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5400" b="1" i="0" u="none" strike="noStrike" kern="1200" cap="none" spc="0" baseline="0">
                <a:solidFill>
                  <a:srgbClr val="46B1E1"/>
                </a:solidFill>
                <a:uFillTx/>
                <a:latin typeface="Aptos"/>
              </a:rPr>
              <a:t>NAJWAŻNIEJSZE  WYDARZENIA:</a:t>
            </a:r>
          </a:p>
        </p:txBody>
      </p:sp>
      <p:pic>
        <p:nvPicPr>
          <p:cNvPr id="3" name="Obraz 5" descr="Obraz zawierający tekst, zrzut ekranu, Czcionka, Marka&#10;&#10;Opis wygenerowany automatycznie"/>
          <p:cNvPicPr>
            <a:picLocks noChangeAspect="1"/>
          </p:cNvPicPr>
          <p:nvPr/>
        </p:nvPicPr>
        <p:blipFill>
          <a:blip r:embed="rId3"/>
          <a:srcRect t="91473"/>
          <a:stretch>
            <a:fillRect/>
          </a:stretch>
        </p:blipFill>
        <p:spPr>
          <a:xfrm>
            <a:off x="0" y="6273222"/>
            <a:ext cx="12191996" cy="58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38038">
            <a:off x="6263977" y="1408459"/>
            <a:ext cx="5258833" cy="3944127"/>
          </a:xfrm>
          <a:prstGeom prst="rect">
            <a:avLst/>
          </a:prstGeom>
          <a:solidFill>
            <a:srgbClr val="EDEDED"/>
          </a:solidFill>
          <a:ln w="190496">
            <a:solidFill>
              <a:srgbClr val="FFFFFF"/>
            </a:solidFill>
            <a:prstDash val="solid"/>
            <a:miter/>
          </a:ln>
          <a:effectLst>
            <a:outerShdw dir="16200000" algn="tl">
              <a:srgbClr val="000000">
                <a:alpha val="41000"/>
              </a:srgbClr>
            </a:outerShdw>
          </a:effectLst>
        </p:spPr>
      </p:pic>
      <p:sp>
        <p:nvSpPr>
          <p:cNvPr id="5" name="Prostokąt 8"/>
          <p:cNvSpPr/>
          <p:nvPr/>
        </p:nvSpPr>
        <p:spPr>
          <a:xfrm>
            <a:off x="233263" y="1061344"/>
            <a:ext cx="5029200" cy="76944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400" b="1" i="0" u="none" strike="noStrike" kern="1200" cap="none" spc="0" baseline="0">
                <a:solidFill>
                  <a:srgbClr val="FFC000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KONKURSY</a:t>
            </a:r>
            <a:endParaRPr lang="pl-PL" sz="36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  <p:sp>
        <p:nvSpPr>
          <p:cNvPr id="6" name="Prostokąt 3"/>
          <p:cNvSpPr/>
          <p:nvPr/>
        </p:nvSpPr>
        <p:spPr>
          <a:xfrm>
            <a:off x="135139" y="2780928"/>
            <a:ext cx="6046232" cy="52321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b="1" i="0" u="none" strike="noStrike" kern="1200" cap="none" spc="0" baseline="0">
                <a:solidFill>
                  <a:srgbClr val="BFBFBF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DYKTANDO TADEUSZA KOŚCIUSZKI</a:t>
            </a:r>
            <a:endParaRPr lang="pl-PL" sz="20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4" descr="Obraz zawierający tekst, zrzut ekranu, Czcionka, Mark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Obraz zawierający zrzut ekranu, miejsce parkingowe/przestrzeń, gwiazda, astronomi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50095"/>
            <a:ext cx="12191996" cy="430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8678" y="1979401"/>
            <a:ext cx="6998817" cy="42066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33513" y="84179"/>
            <a:ext cx="10183809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5400" b="1" i="0" u="none" strike="noStrike" kern="1200" cap="none" spc="0" baseline="0">
                <a:solidFill>
                  <a:srgbClr val="46B1E1"/>
                </a:solidFill>
                <a:uFillTx/>
                <a:latin typeface="Aptos"/>
              </a:rPr>
              <a:t>NAJWAŻNIEJSZE  WYDARZENIA:</a:t>
            </a:r>
          </a:p>
        </p:txBody>
      </p:sp>
      <p:pic>
        <p:nvPicPr>
          <p:cNvPr id="3" name="Obraz 5" descr="Obraz zawierający tekst, zrzut ekranu, Czcionka, Marka&#10;&#10;Opis wygenerowany automatycznie"/>
          <p:cNvPicPr>
            <a:picLocks noChangeAspect="1"/>
          </p:cNvPicPr>
          <p:nvPr/>
        </p:nvPicPr>
        <p:blipFill>
          <a:blip r:embed="rId3"/>
          <a:srcRect t="91473"/>
          <a:stretch>
            <a:fillRect/>
          </a:stretch>
        </p:blipFill>
        <p:spPr>
          <a:xfrm>
            <a:off x="0" y="6273222"/>
            <a:ext cx="12191996" cy="58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38038">
            <a:off x="7938409" y="1373612"/>
            <a:ext cx="3664823" cy="2443212"/>
          </a:xfrm>
          <a:prstGeom prst="rect">
            <a:avLst/>
          </a:prstGeom>
          <a:solidFill>
            <a:srgbClr val="EDEDED"/>
          </a:solidFill>
          <a:ln w="190496">
            <a:solidFill>
              <a:srgbClr val="FFFFFF"/>
            </a:solidFill>
            <a:prstDash val="solid"/>
            <a:miter/>
          </a:ln>
          <a:effectLst>
            <a:outerShdw dir="16200000" algn="tl">
              <a:srgbClr val="000000">
                <a:alpha val="41000"/>
              </a:srgbClr>
            </a:outerShdw>
          </a:effectLst>
        </p:spPr>
      </p:pic>
      <p:sp>
        <p:nvSpPr>
          <p:cNvPr id="5" name="Prostokąt 8"/>
          <p:cNvSpPr/>
          <p:nvPr/>
        </p:nvSpPr>
        <p:spPr>
          <a:xfrm>
            <a:off x="233263" y="1061344"/>
            <a:ext cx="5029200" cy="76944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400" b="1" i="0" u="none" strike="noStrike" kern="1200" cap="none" spc="0" baseline="0">
                <a:solidFill>
                  <a:srgbClr val="FFC000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WOLONTARIAT</a:t>
            </a:r>
            <a:endParaRPr lang="pl-PL" sz="36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  <p:sp>
        <p:nvSpPr>
          <p:cNvPr id="6" name="Prostokąt 3"/>
          <p:cNvSpPr/>
          <p:nvPr/>
        </p:nvSpPr>
        <p:spPr>
          <a:xfrm>
            <a:off x="130631" y="2458208"/>
            <a:ext cx="4597219" cy="138499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b="1" i="0" u="none" strike="noStrike" kern="1200" cap="none" spc="0" baseline="0">
                <a:solidFill>
                  <a:srgbClr val="BFBFBF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WOŚP, ZBIÓRKI DLA ANIMAL G(H)OST, CARITAS</a:t>
            </a:r>
            <a:endParaRPr lang="pl-PL" sz="20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  <p:pic>
        <p:nvPicPr>
          <p:cNvPr id="7" name="Obraz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38038">
            <a:off x="5009576" y="3153483"/>
            <a:ext cx="3606768" cy="2705078"/>
          </a:xfrm>
          <a:prstGeom prst="rect">
            <a:avLst/>
          </a:prstGeom>
          <a:solidFill>
            <a:srgbClr val="EDEDED"/>
          </a:solidFill>
          <a:ln w="190496">
            <a:solidFill>
              <a:srgbClr val="FFFFFF"/>
            </a:solidFill>
            <a:prstDash val="solid"/>
            <a:miter/>
          </a:ln>
          <a:effectLst>
            <a:outerShdw dir="16200000" algn="tl">
              <a:srgbClr val="000000">
                <a:alpha val="41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33513" y="84179"/>
            <a:ext cx="10183809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5400" b="1" i="0" u="none" strike="noStrike" kern="1200" cap="none" spc="0" baseline="0">
                <a:solidFill>
                  <a:srgbClr val="46B1E1"/>
                </a:solidFill>
                <a:uFillTx/>
                <a:latin typeface="Aptos"/>
              </a:rPr>
              <a:t>NAJWAŻNIEJSZE  WYDARZENIA:</a:t>
            </a:r>
          </a:p>
        </p:txBody>
      </p:sp>
      <p:pic>
        <p:nvPicPr>
          <p:cNvPr id="3" name="Obraz 5" descr="Obraz zawierający tekst, zrzut ekranu, Czcionka, Marka&#10;&#10;Opis wygenerowany automatycznie"/>
          <p:cNvPicPr>
            <a:picLocks noChangeAspect="1"/>
          </p:cNvPicPr>
          <p:nvPr/>
        </p:nvPicPr>
        <p:blipFill>
          <a:blip r:embed="rId3"/>
          <a:srcRect t="91473"/>
          <a:stretch>
            <a:fillRect/>
          </a:stretch>
        </p:blipFill>
        <p:spPr>
          <a:xfrm>
            <a:off x="0" y="6273222"/>
            <a:ext cx="12191996" cy="58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38038">
            <a:off x="6263977" y="1628263"/>
            <a:ext cx="5258833" cy="3504520"/>
          </a:xfrm>
          <a:prstGeom prst="rect">
            <a:avLst/>
          </a:prstGeom>
          <a:solidFill>
            <a:srgbClr val="EDEDED"/>
          </a:solidFill>
          <a:ln w="190496">
            <a:solidFill>
              <a:srgbClr val="FFFFFF"/>
            </a:solidFill>
            <a:prstDash val="solid"/>
            <a:miter/>
          </a:ln>
          <a:effectLst>
            <a:outerShdw dir="16200000" algn="tl">
              <a:srgbClr val="000000">
                <a:alpha val="41000"/>
              </a:srgbClr>
            </a:outerShdw>
          </a:effectLst>
        </p:spPr>
      </p:pic>
      <p:sp>
        <p:nvSpPr>
          <p:cNvPr id="5" name="Prostokąt 8"/>
          <p:cNvSpPr/>
          <p:nvPr/>
        </p:nvSpPr>
        <p:spPr>
          <a:xfrm>
            <a:off x="233263" y="1061344"/>
            <a:ext cx="5029200" cy="76944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400" b="1" i="0" u="none" strike="noStrike" kern="1200" cap="none" spc="0" baseline="0">
                <a:solidFill>
                  <a:srgbClr val="FFC000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SPORT</a:t>
            </a:r>
            <a:endParaRPr lang="pl-PL" sz="36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  <p:sp>
        <p:nvSpPr>
          <p:cNvPr id="6" name="Prostokąt 4"/>
          <p:cNvSpPr/>
          <p:nvPr/>
        </p:nvSpPr>
        <p:spPr>
          <a:xfrm>
            <a:off x="130631" y="1820625"/>
            <a:ext cx="6046232" cy="95410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b="1" i="0" u="none" strike="noStrike" kern="1200" cap="none" spc="0" baseline="0">
                <a:solidFill>
                  <a:srgbClr val="BFBFBF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OSIĄGNIĘCIA W ROZGRYWKACH SPORTOWYCH</a:t>
            </a:r>
            <a:endParaRPr lang="pl-PL" sz="20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33513" y="84179"/>
            <a:ext cx="10183809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5400" b="1" i="0" u="none" strike="noStrike" kern="1200" cap="none" spc="0" baseline="0">
                <a:solidFill>
                  <a:srgbClr val="46B1E1"/>
                </a:solidFill>
                <a:uFillTx/>
                <a:latin typeface="Aptos"/>
              </a:rPr>
              <a:t>NAJWAŻNIEJSZE  WYDARZENIA:</a:t>
            </a:r>
          </a:p>
        </p:txBody>
      </p:sp>
      <p:pic>
        <p:nvPicPr>
          <p:cNvPr id="3" name="Obraz 5" descr="Obraz zawierający tekst, zrzut ekranu, Czcionka, Marka&#10;&#10;Opis wygenerowany automatycznie"/>
          <p:cNvPicPr>
            <a:picLocks noChangeAspect="1"/>
          </p:cNvPicPr>
          <p:nvPr/>
        </p:nvPicPr>
        <p:blipFill>
          <a:blip r:embed="rId3"/>
          <a:srcRect t="91473"/>
          <a:stretch>
            <a:fillRect/>
          </a:stretch>
        </p:blipFill>
        <p:spPr>
          <a:xfrm>
            <a:off x="0" y="6273222"/>
            <a:ext cx="12191996" cy="58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38038">
            <a:off x="6264361" y="1628263"/>
            <a:ext cx="5258065" cy="3504520"/>
          </a:xfrm>
          <a:prstGeom prst="rect">
            <a:avLst/>
          </a:prstGeom>
          <a:solidFill>
            <a:srgbClr val="EDEDED"/>
          </a:solidFill>
          <a:ln w="190496">
            <a:solidFill>
              <a:srgbClr val="FFFFFF"/>
            </a:solidFill>
            <a:prstDash val="solid"/>
            <a:miter/>
          </a:ln>
          <a:effectLst>
            <a:outerShdw dir="16200000" algn="tl">
              <a:srgbClr val="000000">
                <a:alpha val="41000"/>
              </a:srgbClr>
            </a:outerShdw>
          </a:effectLst>
        </p:spPr>
      </p:pic>
      <p:sp>
        <p:nvSpPr>
          <p:cNvPr id="5" name="Prostokąt 8"/>
          <p:cNvSpPr/>
          <p:nvPr/>
        </p:nvSpPr>
        <p:spPr>
          <a:xfrm>
            <a:off x="233263" y="1061344"/>
            <a:ext cx="5029200" cy="76944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400" b="1" i="0" u="none" strike="noStrike" kern="1200" cap="none" spc="0" baseline="0">
                <a:solidFill>
                  <a:srgbClr val="FFC000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MUZYKA </a:t>
            </a:r>
            <a:endParaRPr lang="pl-PL" sz="36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  <p:sp>
        <p:nvSpPr>
          <p:cNvPr id="6" name="Prostokąt 2"/>
          <p:cNvSpPr/>
          <p:nvPr/>
        </p:nvSpPr>
        <p:spPr>
          <a:xfrm>
            <a:off x="623392" y="2564901"/>
            <a:ext cx="4392484" cy="95410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b="1" i="0" u="none" strike="noStrike" kern="1200" cap="none" spc="0" baseline="0">
                <a:solidFill>
                  <a:srgbClr val="BFBFBF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SZKOLNY ZESPÓŁ CANTO</a:t>
            </a:r>
            <a:endParaRPr lang="pl-PL" sz="20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33513" y="84179"/>
            <a:ext cx="10183809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5400" b="1" i="0" u="none" strike="noStrike" kern="1200" cap="none" spc="0" baseline="0">
                <a:solidFill>
                  <a:srgbClr val="46B1E1"/>
                </a:solidFill>
                <a:uFillTx/>
                <a:latin typeface="Aptos"/>
              </a:rPr>
              <a:t>NAJWAŻNIEJSZE  WYDARZENIA:</a:t>
            </a:r>
          </a:p>
        </p:txBody>
      </p:sp>
      <p:pic>
        <p:nvPicPr>
          <p:cNvPr id="3" name="Obraz 5" descr="Obraz zawierający tekst, zrzut ekranu, Czcionka, Marka&#10;&#10;Opis wygenerowany automatycznie"/>
          <p:cNvPicPr>
            <a:picLocks noChangeAspect="1"/>
          </p:cNvPicPr>
          <p:nvPr/>
        </p:nvPicPr>
        <p:blipFill>
          <a:blip r:embed="rId3"/>
          <a:srcRect t="91473"/>
          <a:stretch>
            <a:fillRect/>
          </a:stretch>
        </p:blipFill>
        <p:spPr>
          <a:xfrm>
            <a:off x="0" y="6273222"/>
            <a:ext cx="12191996" cy="58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38038">
            <a:off x="7249143" y="1413882"/>
            <a:ext cx="4388937" cy="2985397"/>
          </a:xfrm>
          <a:prstGeom prst="rect">
            <a:avLst/>
          </a:prstGeom>
          <a:solidFill>
            <a:srgbClr val="EDEDED"/>
          </a:solidFill>
          <a:ln w="190496">
            <a:solidFill>
              <a:srgbClr val="FFFFFF"/>
            </a:solidFill>
            <a:prstDash val="solid"/>
            <a:miter/>
          </a:ln>
          <a:effectLst>
            <a:outerShdw dir="16200000" algn="tl">
              <a:srgbClr val="000000">
                <a:alpha val="41000"/>
              </a:srgbClr>
            </a:outerShdw>
          </a:effectLst>
        </p:spPr>
      </p:pic>
      <p:sp>
        <p:nvSpPr>
          <p:cNvPr id="5" name="Prostokąt 8"/>
          <p:cNvSpPr/>
          <p:nvPr/>
        </p:nvSpPr>
        <p:spPr>
          <a:xfrm>
            <a:off x="233263" y="1061344"/>
            <a:ext cx="5943600" cy="76944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400" b="1" i="0" u="none" strike="noStrike" kern="1200" cap="none" spc="0" baseline="0">
                <a:solidFill>
                  <a:srgbClr val="FFC000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DYSKOTEKI SZKOLNE </a:t>
            </a:r>
            <a:endParaRPr lang="pl-PL" sz="36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  <p:sp>
        <p:nvSpPr>
          <p:cNvPr id="6" name="Prostokąt 2"/>
          <p:cNvSpPr/>
          <p:nvPr/>
        </p:nvSpPr>
        <p:spPr>
          <a:xfrm>
            <a:off x="49761" y="2866525"/>
            <a:ext cx="4102016" cy="181587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b="1" i="0" u="none" strike="noStrike" kern="1200" cap="none" spc="0" baseline="0">
                <a:solidFill>
                  <a:srgbClr val="BFBFBF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ZA NAMI 3 DYSKOTEKI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b="1" i="0" u="none" strike="noStrike" kern="1200" cap="none" spc="0" baseline="0">
                <a:solidFill>
                  <a:srgbClr val="BFBFBF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I JEDNA STUDNIÓWKA</a:t>
            </a:r>
            <a:endParaRPr lang="pl-PL" sz="20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  <p:pic>
        <p:nvPicPr>
          <p:cNvPr id="7" name="Obraz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91147">
            <a:off x="4908069" y="3116823"/>
            <a:ext cx="4007778" cy="2671200"/>
          </a:xfrm>
          <a:prstGeom prst="rect">
            <a:avLst/>
          </a:prstGeom>
          <a:solidFill>
            <a:srgbClr val="EDEDED"/>
          </a:solidFill>
          <a:ln w="190496">
            <a:solidFill>
              <a:srgbClr val="FFFFFF"/>
            </a:solidFill>
            <a:prstDash val="solid"/>
            <a:miter/>
          </a:ln>
          <a:effectLst>
            <a:outerShdw dir="16200000" algn="tl">
              <a:srgbClr val="000000">
                <a:alpha val="41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33513" y="84179"/>
            <a:ext cx="10183809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5400" b="1" i="0" u="none" strike="noStrike" kern="1200" cap="none" spc="0" baseline="0">
                <a:solidFill>
                  <a:srgbClr val="46B1E1"/>
                </a:solidFill>
                <a:uFillTx/>
                <a:latin typeface="Aptos"/>
              </a:rPr>
              <a:t>NAJWAŻNIEJSZE  WYDARZENIA:</a:t>
            </a:r>
          </a:p>
        </p:txBody>
      </p:sp>
      <p:pic>
        <p:nvPicPr>
          <p:cNvPr id="3" name="Obraz 5" descr="Obraz zawierający tekst, zrzut ekranu, Czcionka, Marka&#10;&#10;Opis wygenerowany automatycznie"/>
          <p:cNvPicPr>
            <a:picLocks noChangeAspect="1"/>
          </p:cNvPicPr>
          <p:nvPr/>
        </p:nvPicPr>
        <p:blipFill>
          <a:blip r:embed="rId3"/>
          <a:srcRect t="91473"/>
          <a:stretch>
            <a:fillRect/>
          </a:stretch>
        </p:blipFill>
        <p:spPr>
          <a:xfrm>
            <a:off x="0" y="6273222"/>
            <a:ext cx="12191996" cy="5847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ostokąt 8"/>
          <p:cNvSpPr/>
          <p:nvPr/>
        </p:nvSpPr>
        <p:spPr>
          <a:xfrm>
            <a:off x="233263" y="1061344"/>
            <a:ext cx="5943600" cy="144655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400" b="1" i="0" u="none" strike="noStrike" kern="1200" cap="none" spc="0" baseline="0" dirty="0" smtClean="0">
                <a:solidFill>
                  <a:srgbClr val="FFC000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DZIEŃ BEZ PLECAKA </a:t>
            </a:r>
            <a:endParaRPr lang="pl-PL" sz="3600" b="1" i="0" u="none" strike="noStrike" kern="1200" cap="none" spc="0" baseline="0" dirty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429" y="1007512"/>
            <a:ext cx="3246507" cy="48697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7670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33513" y="84179"/>
            <a:ext cx="10183809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5400" b="1" i="0" u="none" strike="noStrike" kern="1200" cap="none" spc="0" baseline="0">
                <a:solidFill>
                  <a:srgbClr val="46B1E1"/>
                </a:solidFill>
                <a:uFillTx/>
                <a:latin typeface="Aptos"/>
              </a:rPr>
              <a:t>NAJWAŻNIEJSZE  WYDARZENIA:</a:t>
            </a:r>
          </a:p>
        </p:txBody>
      </p:sp>
      <p:pic>
        <p:nvPicPr>
          <p:cNvPr id="3" name="Obraz 5" descr="Obraz zawierający tekst, zrzut ekranu, Czcionka, Marka&#10;&#10;Opis wygenerowany automatycznie"/>
          <p:cNvPicPr>
            <a:picLocks noChangeAspect="1"/>
          </p:cNvPicPr>
          <p:nvPr/>
        </p:nvPicPr>
        <p:blipFill>
          <a:blip r:embed="rId3"/>
          <a:srcRect t="91473"/>
          <a:stretch>
            <a:fillRect/>
          </a:stretch>
        </p:blipFill>
        <p:spPr>
          <a:xfrm>
            <a:off x="0" y="6273222"/>
            <a:ext cx="12191996" cy="58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7055">
            <a:off x="923298" y="3378901"/>
            <a:ext cx="4308607" cy="2423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rostokąt 7"/>
          <p:cNvSpPr/>
          <p:nvPr/>
        </p:nvSpPr>
        <p:spPr>
          <a:xfrm>
            <a:off x="1487491" y="1112157"/>
            <a:ext cx="4491295" cy="212365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400" b="1" i="0" u="none" strike="noStrike" kern="1200" cap="none" spc="0" baseline="0">
                <a:solidFill>
                  <a:srgbClr val="FFC0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Aptos"/>
              </a:rPr>
              <a:t>SZKOLNY TURNIEJ SZACHOWY 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82995">
            <a:off x="7176120" y="1112157"/>
            <a:ext cx="3537319" cy="4716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5" descr="Obraz zawierający tekst, zrzut ekranu, Czcionka, Marka&#10;&#10;Opis wygenerowany automatycznie"/>
          <p:cNvPicPr>
            <a:picLocks noChangeAspect="1"/>
          </p:cNvPicPr>
          <p:nvPr/>
        </p:nvPicPr>
        <p:blipFill>
          <a:blip r:embed="rId3"/>
          <a:srcRect t="91473"/>
          <a:stretch>
            <a:fillRect/>
          </a:stretch>
        </p:blipFill>
        <p:spPr>
          <a:xfrm>
            <a:off x="0" y="6273222"/>
            <a:ext cx="12191996" cy="5847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8"/>
          <p:cNvSpPr/>
          <p:nvPr/>
        </p:nvSpPr>
        <p:spPr>
          <a:xfrm>
            <a:off x="93305" y="84179"/>
            <a:ext cx="11933852" cy="76944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400" b="1" i="0" u="none" strike="noStrike" kern="1200" cap="none" spc="0" baseline="0">
                <a:solidFill>
                  <a:srgbClr val="FFC000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Jak zostać uczniem naszego Liceum?</a:t>
            </a:r>
            <a:endParaRPr lang="pl-PL" sz="36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  <p:pic>
        <p:nvPicPr>
          <p:cNvPr id="4" name="Obraz 9" descr="Obraz zawierający tekst, zrzut ekranu, Czcionk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410" y="650970"/>
            <a:ext cx="9995123" cy="5622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7" descr="Obraz zawierający tekst, Telefon komórkowy, gadżet, zegarek&#10;&#10;Opis wygenerowany automatyczni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12279" y="-584777"/>
            <a:ext cx="1219199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5" descr="Obraz zawierający tekst, zrzut ekranu, Czcionka, Marka&#10;&#10;Opis wygenerowany automatycznie"/>
          <p:cNvPicPr>
            <a:picLocks noChangeAspect="1"/>
          </p:cNvPicPr>
          <p:nvPr/>
        </p:nvPicPr>
        <p:blipFill>
          <a:blip r:embed="rId4"/>
          <a:srcRect t="91473"/>
          <a:stretch>
            <a:fillRect/>
          </a:stretch>
        </p:blipFill>
        <p:spPr>
          <a:xfrm>
            <a:off x="0" y="6273222"/>
            <a:ext cx="12191996" cy="5847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rostokąt 8"/>
          <p:cNvSpPr/>
          <p:nvPr/>
        </p:nvSpPr>
        <p:spPr>
          <a:xfrm>
            <a:off x="3783723" y="1629195"/>
            <a:ext cx="11933852" cy="224677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400" b="1" i="0" u="none" strike="noStrike" kern="1200" cap="none" spc="0" baseline="0">
                <a:solidFill>
                  <a:srgbClr val="E5AD66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Zeskanuj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6000" b="1" i="0" u="none" strike="noStrike" kern="1200" cap="none" spc="0" baseline="0">
                <a:solidFill>
                  <a:srgbClr val="E5AD66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Appkę</a:t>
            </a:r>
            <a:endParaRPr lang="pl-PL" sz="4800" b="1" i="0" u="none" strike="noStrike" kern="1200" cap="none" spc="0" baseline="0">
              <a:solidFill>
                <a:srgbClr val="E5AD66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600" b="1" i="0" u="none" strike="noStrike" kern="1200" cap="none" spc="0" baseline="0">
                <a:solidFill>
                  <a:srgbClr val="E5AD66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  Naszego Liceum</a:t>
            </a:r>
            <a:endParaRPr lang="pl-PL" sz="4400" b="1" i="0" u="none" strike="noStrike" kern="1200" cap="none" spc="0" baseline="0">
              <a:solidFill>
                <a:srgbClr val="E5AD66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4" descr="Obraz zawierający tekst, zrzut ekranu, Czcionka, Mark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Obraz zawierający zrzut ekranu, miejsce parkingowe/przestrzeń, gwiazda, astronomi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7" y="1871026"/>
            <a:ext cx="11831951" cy="430930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rostokąt 4"/>
          <p:cNvSpPr/>
          <p:nvPr/>
        </p:nvSpPr>
        <p:spPr>
          <a:xfrm>
            <a:off x="2567607" y="2132856"/>
            <a:ext cx="6096003" cy="378565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60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Dzień otwarty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60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5 kwietnia 2024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60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godz. 12.00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60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ZAPRASZAMY!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4" descr="Obraz zawierający tekst, zrzut ekranu, Czcionka, Mark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Obraz zawierający zrzut ekranu, miejsce parkingowe/przestrzeń, gwiazda, astronomi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50095"/>
            <a:ext cx="12191996" cy="430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694462" y="2060847"/>
            <a:ext cx="6803090" cy="3927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4" descr="Obraz zawierający tekst, zrzut ekranu, Czcionka, Mark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Obraz zawierający zrzut ekranu, miejsce parkingowe/przestrzeń, gwiazda, astronomi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50095"/>
            <a:ext cx="12191996" cy="430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19535" y="1916939"/>
            <a:ext cx="8181978" cy="4286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4" descr="Obraz zawierający tekst, zrzut ekranu, Czcionka, Mark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Obraz zawierający zrzut ekranu, miejsce parkingowe/przestrzeń, gwiazda, astronomi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50095"/>
            <a:ext cx="12191996" cy="430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2367" y="718453"/>
            <a:ext cx="9165159" cy="142480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ostokąt 6"/>
          <p:cNvSpPr/>
          <p:nvPr/>
        </p:nvSpPr>
        <p:spPr>
          <a:xfrm>
            <a:off x="2562761" y="774441"/>
            <a:ext cx="7066483" cy="101566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6000" b="1" i="0" u="none" strike="noStrike" kern="1200" cap="none" spc="0" baseline="0">
                <a:solidFill>
                  <a:srgbClr val="84E291"/>
                </a:solidFill>
                <a:uFillTx/>
                <a:latin typeface="Aptos"/>
              </a:rPr>
              <a:t>SZKOŁA Z HISTORIĄ</a:t>
            </a:r>
          </a:p>
        </p:txBody>
      </p:sp>
      <p:sp>
        <p:nvSpPr>
          <p:cNvPr id="6" name="pole tekstowe 7"/>
          <p:cNvSpPr txBox="1"/>
          <p:nvPr/>
        </p:nvSpPr>
        <p:spPr>
          <a:xfrm>
            <a:off x="551383" y="2143262"/>
            <a:ext cx="10441158" cy="34163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i="0" u="none" strike="noStrike" kern="1200" cap="none" spc="0" baseline="0">
                <a:solidFill>
                  <a:srgbClr val="BFBFBF"/>
                </a:solidFill>
                <a:uFillTx/>
                <a:latin typeface="Aptos"/>
              </a:rPr>
              <a:t>Nasza szkoła już od 117 lat kształci młodzież z Gostynina i okolic!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b="1" i="0" u="none" strike="noStrike" kern="0" cap="none" spc="0" baseline="0">
              <a:solidFill>
                <a:srgbClr val="BFBFBF"/>
              </a:solidFill>
              <a:uFillTx/>
              <a:latin typeface="Apto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i="0" u="none" strike="noStrike" kern="0" cap="none" spc="0" baseline="0">
                <a:solidFill>
                  <a:srgbClr val="BFBFBF"/>
                </a:solidFill>
                <a:uFillTx/>
                <a:latin typeface="Aptos"/>
              </a:rPr>
              <a:t>1907 - pierwsze zajęcia szkolne w obecnym budynku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i="0" u="none" strike="noStrike" kern="1200" cap="none" spc="0" baseline="0">
                <a:solidFill>
                  <a:srgbClr val="BFBFBF"/>
                </a:solidFill>
                <a:uFillTx/>
                <a:latin typeface="Aptos"/>
              </a:rPr>
              <a:t>1918 - nadanie szkole imienia Tadeusza Kościuszki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i="0" u="none" strike="noStrike" kern="0" cap="none" spc="0" baseline="0">
                <a:solidFill>
                  <a:srgbClr val="BFBFBF"/>
                </a:solidFill>
                <a:uFillTx/>
                <a:latin typeface="Aptos"/>
              </a:rPr>
              <a:t>1939 - szkoła zostaje przekształcona w szpital polowy dla niemieckich żołnierzy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i="0" u="none" strike="noStrike" kern="1200" cap="none" spc="0" baseline="0">
                <a:solidFill>
                  <a:srgbClr val="BFBFBF"/>
                </a:solidFill>
                <a:uFillTx/>
                <a:latin typeface="Aptos"/>
              </a:rPr>
              <a:t>1945 - wznowienie zajęć szkolnych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i="0" u="none" strike="noStrike" kern="0" cap="none" spc="0" baseline="0">
                <a:solidFill>
                  <a:srgbClr val="BFBFBF"/>
                </a:solidFill>
                <a:uFillTx/>
                <a:latin typeface="Aptos"/>
              </a:rPr>
              <a:t>2016 – szkoła przyjmuje nazwę Liceum Ogólnokształcące z Oddziałami Dwujęzycznymi im. Tadeusza Kościuszki</a:t>
            </a:r>
            <a:r>
              <a:rPr lang="pl-PL" sz="2400" b="1" i="0" u="none" strike="noStrike" kern="1200" cap="none" spc="0" baseline="0">
                <a:solidFill>
                  <a:srgbClr val="BFBFBF"/>
                </a:solidFill>
                <a:uFillTx/>
                <a:latin typeface="Aptos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4" descr="Obraz zawierający tekst, zrzut ekranu, Czcionka, Mark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Obraz zawierający zrzut ekranu, miejsce parkingowe/przestrzeń, gwiazda, astronomi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6238"/>
            <a:ext cx="12191996" cy="430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679" y="1926238"/>
            <a:ext cx="5206365" cy="4309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33513" y="84179"/>
            <a:ext cx="10183809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5400" b="1" i="0" u="none" strike="noStrike" kern="1200" cap="none" spc="0" baseline="0">
                <a:solidFill>
                  <a:srgbClr val="46B1E1"/>
                </a:solidFill>
                <a:uFillTx/>
                <a:latin typeface="Aptos"/>
              </a:rPr>
              <a:t>NAJWAŻNIEJSZE  WYDARZENIA:</a:t>
            </a:r>
          </a:p>
        </p:txBody>
      </p:sp>
      <p:sp>
        <p:nvSpPr>
          <p:cNvPr id="3" name="Prostokąt 2"/>
          <p:cNvSpPr/>
          <p:nvPr/>
        </p:nvSpPr>
        <p:spPr>
          <a:xfrm>
            <a:off x="733513" y="1343811"/>
            <a:ext cx="3939216" cy="107721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0" i="0" u="none" strike="noStrike" kern="1200" cap="none" spc="0" baseline="0">
                <a:solidFill>
                  <a:srgbClr val="FFFFFF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CYKLE TEMATYCZNE: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3200" b="0" i="0" u="none" strike="noStrike" kern="1200" cap="none" spc="0" baseline="0">
              <a:solidFill>
                <a:srgbClr val="FFFFFF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  <p:pic>
        <p:nvPicPr>
          <p:cNvPr id="4" name="Obraz 5" descr="Obraz zawierający tekst, zrzut ekranu, Czcionka, Marka&#10;&#10;Opis wygenerowany automatycznie"/>
          <p:cNvPicPr>
            <a:picLocks noChangeAspect="1"/>
          </p:cNvPicPr>
          <p:nvPr/>
        </p:nvPicPr>
        <p:blipFill>
          <a:blip r:embed="rId3"/>
          <a:srcRect t="91473"/>
          <a:stretch>
            <a:fillRect/>
          </a:stretch>
        </p:blipFill>
        <p:spPr>
          <a:xfrm>
            <a:off x="0" y="6273222"/>
            <a:ext cx="12191996" cy="58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7" descr="Obraz zawierający ubrania, osoba, obuwie, w pomieszczeniu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38038">
            <a:off x="4920075" y="1400477"/>
            <a:ext cx="6459120" cy="4305022"/>
          </a:xfrm>
          <a:prstGeom prst="rect">
            <a:avLst/>
          </a:prstGeom>
          <a:solidFill>
            <a:srgbClr val="EDEDED"/>
          </a:solidFill>
          <a:ln w="190496">
            <a:solidFill>
              <a:srgbClr val="FFFFFF"/>
            </a:solidFill>
            <a:prstDash val="solid"/>
            <a:miter/>
          </a:ln>
          <a:effectLst>
            <a:outerShdw dir="16200000" algn="tl">
              <a:srgbClr val="000000">
                <a:alpha val="41000"/>
              </a:srgbClr>
            </a:outerShdw>
          </a:effectLst>
        </p:spPr>
      </p:pic>
      <p:sp>
        <p:nvSpPr>
          <p:cNvPr id="6" name="Prostokąt 8"/>
          <p:cNvSpPr/>
          <p:nvPr/>
        </p:nvSpPr>
        <p:spPr>
          <a:xfrm>
            <a:off x="353790" y="1882420"/>
            <a:ext cx="4290666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5400" b="1" i="0" u="none" strike="noStrike" kern="1200" cap="none" spc="0" baseline="0">
                <a:solidFill>
                  <a:srgbClr val="FFC000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MISTRZOWIE</a:t>
            </a:r>
            <a:endParaRPr lang="pl-PL" sz="44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71139" y="3092930"/>
            <a:ext cx="4655978" cy="169277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600" b="1" i="0" u="none" strike="noStrike" kern="1200" cap="none" spc="0" baseline="0">
                <a:solidFill>
                  <a:srgbClr val="BFBFBF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Pisarz Jacek Ostrowski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600" b="1" i="0" u="none" strike="noStrike" kern="1200" cap="none" spc="0" baseline="0">
                <a:solidFill>
                  <a:srgbClr val="BFBFBF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oraz nasz maturzysta,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600" b="1" i="0" u="none" strike="noStrike" kern="1200" cap="none" spc="0" baseline="0">
                <a:solidFill>
                  <a:srgbClr val="BFBFBF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rozpoczynający karierę pisarską – Igor Adamczyk</a:t>
            </a:r>
            <a:endParaRPr lang="pl-PL" sz="26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33513" y="84179"/>
            <a:ext cx="10183809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5400" b="1" i="0" u="none" strike="noStrike" kern="1200" cap="none" spc="0" baseline="0">
                <a:solidFill>
                  <a:srgbClr val="46B1E1"/>
                </a:solidFill>
                <a:uFillTx/>
                <a:latin typeface="Aptos"/>
              </a:rPr>
              <a:t>NAJWAŻNIEJSZE  WYDARZENIA:</a:t>
            </a:r>
          </a:p>
        </p:txBody>
      </p:sp>
      <p:sp>
        <p:nvSpPr>
          <p:cNvPr id="3" name="Prostokąt 2"/>
          <p:cNvSpPr/>
          <p:nvPr/>
        </p:nvSpPr>
        <p:spPr>
          <a:xfrm>
            <a:off x="733513" y="1343811"/>
            <a:ext cx="3939216" cy="107721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0" i="0" u="none" strike="noStrike" kern="1200" cap="none" spc="0" baseline="0">
                <a:solidFill>
                  <a:srgbClr val="FFFFFF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CYKLE TEMATYCZNE: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3200" b="0" i="0" u="none" strike="noStrike" kern="1200" cap="none" spc="0" baseline="0">
              <a:solidFill>
                <a:srgbClr val="FFFFFF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  <p:pic>
        <p:nvPicPr>
          <p:cNvPr id="4" name="Obraz 5" descr="Obraz zawierający tekst, zrzut ekranu, Czcionka, Marka&#10;&#10;Opis wygenerowany automatycznie"/>
          <p:cNvPicPr>
            <a:picLocks noChangeAspect="1"/>
          </p:cNvPicPr>
          <p:nvPr/>
        </p:nvPicPr>
        <p:blipFill>
          <a:blip r:embed="rId3"/>
          <a:srcRect t="91473"/>
          <a:stretch>
            <a:fillRect/>
          </a:stretch>
        </p:blipFill>
        <p:spPr>
          <a:xfrm>
            <a:off x="0" y="6273222"/>
            <a:ext cx="12191996" cy="58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38038">
            <a:off x="4920075" y="1400477"/>
            <a:ext cx="6459111" cy="4305022"/>
          </a:xfrm>
          <a:prstGeom prst="rect">
            <a:avLst/>
          </a:prstGeom>
          <a:solidFill>
            <a:srgbClr val="EDEDED"/>
          </a:solidFill>
          <a:ln w="190496">
            <a:solidFill>
              <a:srgbClr val="FFFFFF"/>
            </a:solidFill>
            <a:prstDash val="solid"/>
            <a:miter/>
          </a:ln>
          <a:effectLst>
            <a:outerShdw dir="16200000" algn="tl">
              <a:srgbClr val="000000">
                <a:alpha val="41000"/>
              </a:srgbClr>
            </a:outerShdw>
          </a:effectLst>
        </p:spPr>
      </p:pic>
      <p:sp>
        <p:nvSpPr>
          <p:cNvPr id="6" name="Prostokąt 8"/>
          <p:cNvSpPr/>
          <p:nvPr/>
        </p:nvSpPr>
        <p:spPr>
          <a:xfrm>
            <a:off x="770125" y="1882420"/>
            <a:ext cx="3457995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5400" b="1" i="0" u="none" strike="noStrike" kern="1200" cap="none" spc="0" baseline="0">
                <a:solidFill>
                  <a:srgbClr val="FFC000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ZBLIŻENIA</a:t>
            </a:r>
            <a:endParaRPr lang="pl-PL" sz="44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  <p:sp>
        <p:nvSpPr>
          <p:cNvPr id="7" name="pole tekstowe 9"/>
          <p:cNvSpPr txBox="1"/>
          <p:nvPr/>
        </p:nvSpPr>
        <p:spPr>
          <a:xfrm>
            <a:off x="-549654" y="2757327"/>
            <a:ext cx="6097557" cy="9541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b="1" i="0" u="none" strike="noStrike" kern="1200" cap="none" spc="0" baseline="0">
                <a:solidFill>
                  <a:srgbClr val="BFBFBF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Spotkanie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800" b="1" i="0" u="none" strike="noStrike" kern="1200" cap="none" spc="0" baseline="0">
                <a:solidFill>
                  <a:srgbClr val="BFBFBF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z prof. Wiesławem Rzońcą</a:t>
            </a:r>
            <a:endParaRPr lang="pl-PL" sz="28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33513" y="84179"/>
            <a:ext cx="10183809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5400" b="1" i="0" u="none" strike="noStrike" kern="1200" cap="none" spc="0" baseline="0">
                <a:solidFill>
                  <a:srgbClr val="46B1E1"/>
                </a:solidFill>
                <a:uFillTx/>
                <a:latin typeface="Aptos"/>
              </a:rPr>
              <a:t>NAJWAŻNIEJSZE  WYDARZENIA:</a:t>
            </a:r>
          </a:p>
        </p:txBody>
      </p:sp>
      <p:sp>
        <p:nvSpPr>
          <p:cNvPr id="3" name="Prostokąt 2"/>
          <p:cNvSpPr/>
          <p:nvPr/>
        </p:nvSpPr>
        <p:spPr>
          <a:xfrm>
            <a:off x="733513" y="1343811"/>
            <a:ext cx="3939216" cy="107721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0" i="0" u="none" strike="noStrike" kern="1200" cap="none" spc="0" baseline="0">
                <a:solidFill>
                  <a:srgbClr val="FFFFFF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CYKLE TEMATYCZNE: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3200" b="0" i="0" u="none" strike="noStrike" kern="1200" cap="none" spc="0" baseline="0">
              <a:solidFill>
                <a:srgbClr val="FFFFFF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  <p:pic>
        <p:nvPicPr>
          <p:cNvPr id="4" name="Obraz 5" descr="Obraz zawierający tekst, zrzut ekranu, Czcionka, Marka&#10;&#10;Opis wygenerowany automatycznie"/>
          <p:cNvPicPr>
            <a:picLocks noChangeAspect="1"/>
          </p:cNvPicPr>
          <p:nvPr/>
        </p:nvPicPr>
        <p:blipFill>
          <a:blip r:embed="rId3"/>
          <a:srcRect t="91473"/>
          <a:stretch>
            <a:fillRect/>
          </a:stretch>
        </p:blipFill>
        <p:spPr>
          <a:xfrm>
            <a:off x="0" y="6273222"/>
            <a:ext cx="12191996" cy="58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38038">
            <a:off x="6209699" y="1467410"/>
            <a:ext cx="5458986" cy="3638434"/>
          </a:xfrm>
          <a:prstGeom prst="rect">
            <a:avLst/>
          </a:prstGeom>
          <a:solidFill>
            <a:srgbClr val="EDEDED"/>
          </a:solidFill>
          <a:ln w="190496">
            <a:solidFill>
              <a:srgbClr val="FFFFFF"/>
            </a:solidFill>
            <a:prstDash val="solid"/>
            <a:miter/>
          </a:ln>
          <a:effectLst>
            <a:outerShdw dir="16200000" algn="tl">
              <a:srgbClr val="000000">
                <a:alpha val="41000"/>
              </a:srgbClr>
            </a:outerShdw>
          </a:effectLst>
        </p:spPr>
      </p:pic>
      <p:sp>
        <p:nvSpPr>
          <p:cNvPr id="6" name="Prostokąt 8"/>
          <p:cNvSpPr/>
          <p:nvPr/>
        </p:nvSpPr>
        <p:spPr>
          <a:xfrm>
            <a:off x="752276" y="1889378"/>
            <a:ext cx="4736363" cy="175432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5400" b="1" i="0" u="none" strike="noStrike" kern="1200" cap="none" spc="0" baseline="0">
                <a:solidFill>
                  <a:srgbClr val="FFC000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SZTUCZNA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5400" b="1" i="0" u="none" strike="noStrike" kern="1200" cap="none" spc="0" baseline="0">
                <a:solidFill>
                  <a:srgbClr val="FFC000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Aptos"/>
              </a:rPr>
              <a:t>INTELIGENCJA</a:t>
            </a:r>
            <a:endParaRPr lang="pl-PL" sz="4400" b="1" i="0" u="none" strike="noStrike" kern="1200" cap="none" spc="0" baseline="0">
              <a:solidFill>
                <a:srgbClr val="FFC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  <p:sp>
        <p:nvSpPr>
          <p:cNvPr id="7" name="pole tekstowe 4"/>
          <p:cNvSpPr txBox="1"/>
          <p:nvPr/>
        </p:nvSpPr>
        <p:spPr>
          <a:xfrm>
            <a:off x="240267" y="3552965"/>
            <a:ext cx="6888321" cy="26776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i="0" u="none" strike="noStrike" kern="1200" cap="none" spc="0" baseline="0">
                <a:solidFill>
                  <a:srgbClr val="BFBFBF"/>
                </a:solidFill>
                <a:uFillTx/>
                <a:latin typeface="Aptos"/>
              </a:rPr>
              <a:t>Michał Tyrolski - badacz sztucznej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i="0" u="none" strike="noStrike" kern="1200" cap="none" spc="0" baseline="0">
                <a:solidFill>
                  <a:srgbClr val="BFBFBF"/>
                </a:solidFill>
                <a:uFillTx/>
                <a:latin typeface="Aptos"/>
              </a:rPr>
              <a:t>inteligencji na wydziale Matematyki,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i="0" u="none" strike="noStrike" kern="1200" cap="none" spc="0" baseline="0">
                <a:solidFill>
                  <a:srgbClr val="BFBFBF"/>
                </a:solidFill>
                <a:uFillTx/>
                <a:latin typeface="Aptos"/>
              </a:rPr>
              <a:t>Informatyki i Mechaniki Uniwersytetu Warszawskiego - absolwent  Liceum          oraz Agata Jezierska i Tomasz Topczewski - pracownicy Muzeum Mazowieckiego w Płocku.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3088</TotalTime>
  <Words>384</Words>
  <Application>Microsoft Office PowerPoint</Application>
  <PresentationFormat>Panoramiczny</PresentationFormat>
  <Paragraphs>100</Paragraphs>
  <Slides>28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Barbara Wiktorska</dc:creator>
  <cp:lastModifiedBy>grzesiek</cp:lastModifiedBy>
  <cp:revision>10</cp:revision>
  <dcterms:created xsi:type="dcterms:W3CDTF">2024-03-10T20:37:28Z</dcterms:created>
  <dcterms:modified xsi:type="dcterms:W3CDTF">2024-03-14T10:16:52Z</dcterms:modified>
</cp:coreProperties>
</file>