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568" r:id="rId2"/>
    <p:sldId id="1607" r:id="rId3"/>
    <p:sldId id="1608" r:id="rId4"/>
    <p:sldId id="1570" r:id="rId5"/>
    <p:sldId id="1604" r:id="rId6"/>
    <p:sldId id="1571" r:id="rId7"/>
    <p:sldId id="1572" r:id="rId8"/>
    <p:sldId id="1610" r:id="rId9"/>
    <p:sldId id="1582" r:id="rId10"/>
    <p:sldId id="1609" r:id="rId11"/>
    <p:sldId id="1583" r:id="rId12"/>
    <p:sldId id="1585" r:id="rId13"/>
    <p:sldId id="1590" r:id="rId14"/>
    <p:sldId id="1606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F0DD9BEF-F814-0541-8021-86F740086D85}">
          <p14:sldIdLst>
            <p14:sldId id="1568"/>
            <p14:sldId id="1607"/>
            <p14:sldId id="1608"/>
            <p14:sldId id="1570"/>
            <p14:sldId id="1604"/>
            <p14:sldId id="1571"/>
            <p14:sldId id="1572"/>
            <p14:sldId id="1610"/>
            <p14:sldId id="1582"/>
            <p14:sldId id="1609"/>
            <p14:sldId id="1583"/>
            <p14:sldId id="1585"/>
            <p14:sldId id="1590"/>
            <p14:sldId id="16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37"/>
    <p:restoredTop sz="94647"/>
  </p:normalViewPr>
  <p:slideViewPr>
    <p:cSldViewPr snapToGrid="0" snapToObjects="1">
      <p:cViewPr varScale="1">
        <p:scale>
          <a:sx n="79" d="100"/>
          <a:sy n="79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E07C6-CFB1-5D4A-B9EB-086673C9CF9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F7FB7D9-A731-6F4B-9ED2-7DBEC201B584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Vyučovací proces</a:t>
          </a:r>
        </a:p>
      </dgm:t>
    </dgm:pt>
    <dgm:pt modelId="{5DDA0681-EF0E-0B46-9A9D-5CA470C855A5}" type="parTrans" cxnId="{30DD85CD-0C27-4041-A193-F3CA4F7A15E2}">
      <dgm:prSet/>
      <dgm:spPr/>
      <dgm:t>
        <a:bodyPr/>
        <a:lstStyle/>
        <a:p>
          <a:endParaRPr lang="sk-SK"/>
        </a:p>
      </dgm:t>
    </dgm:pt>
    <dgm:pt modelId="{7876A8E6-4E3E-F54D-A994-403E03F01D37}" type="sibTrans" cxnId="{30DD85CD-0C27-4041-A193-F3CA4F7A15E2}">
      <dgm:prSet/>
      <dgm:spPr/>
      <dgm:t>
        <a:bodyPr/>
        <a:lstStyle/>
        <a:p>
          <a:endParaRPr lang="sk-SK"/>
        </a:p>
      </dgm:t>
    </dgm:pt>
    <dgm:pt modelId="{A1807640-F1B6-6242-8A19-4C91A862F8CD}">
      <dgm:prSet phldrT="[Text]"/>
      <dgm:spPr>
        <a:solidFill>
          <a:srgbClr val="002060">
            <a:alpha val="90000"/>
          </a:srgbClr>
        </a:solidFill>
      </dgm:spPr>
      <dgm:t>
        <a:bodyPr/>
        <a:lstStyle/>
        <a:p>
          <a:pPr algn="ctr"/>
          <a:r>
            <a:rPr lang="sk-SK" dirty="0">
              <a:solidFill>
                <a:schemeClr val="bg1"/>
              </a:solidFill>
              <a:latin typeface="Gill Sans Ultra Bold" panose="020B0A02020104020203" pitchFamily="34" charset="0"/>
            </a:rPr>
            <a:t>20 hodín / týždeň</a:t>
          </a:r>
        </a:p>
      </dgm:t>
    </dgm:pt>
    <dgm:pt modelId="{0FA8D029-7D40-7D4C-881B-956A86F33BEB}" type="parTrans" cxnId="{48937361-7A40-944C-B71A-DA98B447F95C}">
      <dgm:prSet/>
      <dgm:spPr/>
      <dgm:t>
        <a:bodyPr/>
        <a:lstStyle/>
        <a:p>
          <a:endParaRPr lang="sk-SK"/>
        </a:p>
      </dgm:t>
    </dgm:pt>
    <dgm:pt modelId="{D150C55F-BA0B-2F45-9D45-D36EC69232EF}" type="sibTrans" cxnId="{48937361-7A40-944C-B71A-DA98B447F95C}">
      <dgm:prSet/>
      <dgm:spPr/>
      <dgm:t>
        <a:bodyPr/>
        <a:lstStyle/>
        <a:p>
          <a:endParaRPr lang="sk-SK"/>
        </a:p>
      </dgm:t>
    </dgm:pt>
    <dgm:pt modelId="{A8020F49-664D-364E-A640-C451DE8EFFD5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Telesná výchova</a:t>
          </a:r>
        </a:p>
      </dgm:t>
    </dgm:pt>
    <dgm:pt modelId="{B845C1D5-665B-ED4B-AD0E-EBF94C14D0EC}" type="parTrans" cxnId="{9F4D9E33-7D4F-2F45-AC7C-DB033A38718F}">
      <dgm:prSet/>
      <dgm:spPr/>
      <dgm:t>
        <a:bodyPr/>
        <a:lstStyle/>
        <a:p>
          <a:endParaRPr lang="sk-SK"/>
        </a:p>
      </dgm:t>
    </dgm:pt>
    <dgm:pt modelId="{3FF20FD0-92F9-5C42-A8ED-43F6BCC045D6}" type="sibTrans" cxnId="{9F4D9E33-7D4F-2F45-AC7C-DB033A38718F}">
      <dgm:prSet/>
      <dgm:spPr/>
      <dgm:t>
        <a:bodyPr/>
        <a:lstStyle/>
        <a:p>
          <a:endParaRPr lang="sk-SK"/>
        </a:p>
      </dgm:t>
    </dgm:pt>
    <dgm:pt modelId="{21EC9F59-7184-5E40-8DF1-4CE2C950E54D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Vznik ŠT</a:t>
          </a:r>
        </a:p>
        <a:p>
          <a:r>
            <a:rPr lang="sk-SK" dirty="0">
              <a:latin typeface="Gill Sans Ultra Bold" panose="020B0A02020104020203" pitchFamily="34" charset="0"/>
            </a:rPr>
            <a:t>Naviac </a:t>
          </a:r>
        </a:p>
      </dgm:t>
    </dgm:pt>
    <dgm:pt modelId="{0821893B-8111-AE45-846A-D9B4AF117A9F}" type="parTrans" cxnId="{46CD1229-F838-4C4D-9D2A-BC32691B5089}">
      <dgm:prSet/>
      <dgm:spPr/>
      <dgm:t>
        <a:bodyPr/>
        <a:lstStyle/>
        <a:p>
          <a:endParaRPr lang="sk-SK"/>
        </a:p>
      </dgm:t>
    </dgm:pt>
    <dgm:pt modelId="{6AD0CEDF-D451-C84C-869A-C09080FC4233}" type="sibTrans" cxnId="{46CD1229-F838-4C4D-9D2A-BC32691B5089}">
      <dgm:prSet/>
      <dgm:spPr/>
      <dgm:t>
        <a:bodyPr/>
        <a:lstStyle/>
        <a:p>
          <a:endParaRPr lang="sk-SK"/>
        </a:p>
      </dgm:t>
    </dgm:pt>
    <dgm:pt modelId="{B9D1EB0D-067E-F848-8D5E-8BB89ACD505E}">
      <dgm:prSet phldrT="[Text]"/>
      <dgm:spPr>
        <a:solidFill>
          <a:srgbClr val="002060">
            <a:alpha val="90000"/>
          </a:srgbClr>
        </a:solidFill>
      </dgm:spPr>
      <dgm:t>
        <a:bodyPr/>
        <a:lstStyle/>
        <a:p>
          <a:pPr algn="ctr"/>
          <a:r>
            <a:rPr lang="sk-SK" dirty="0">
              <a:solidFill>
                <a:schemeClr val="bg1"/>
              </a:solidFill>
              <a:latin typeface="Gill Sans Ultra Bold" panose="020B0A02020104020203" pitchFamily="34" charset="0"/>
            </a:rPr>
            <a:t>3 hodiny ŠP / týždeň </a:t>
          </a:r>
        </a:p>
      </dgm:t>
    </dgm:pt>
    <dgm:pt modelId="{A4236803-3D90-554E-BD2B-B7BB8C880C48}" type="parTrans" cxnId="{19661FD6-C13A-BE43-8174-0D178E790752}">
      <dgm:prSet/>
      <dgm:spPr/>
      <dgm:t>
        <a:bodyPr/>
        <a:lstStyle/>
        <a:p>
          <a:endParaRPr lang="sk-SK"/>
        </a:p>
      </dgm:t>
    </dgm:pt>
    <dgm:pt modelId="{016B2E4F-308A-9049-A6A4-659EEF258D1B}" type="sibTrans" cxnId="{19661FD6-C13A-BE43-8174-0D178E790752}">
      <dgm:prSet/>
      <dgm:spPr/>
      <dgm:t>
        <a:bodyPr/>
        <a:lstStyle/>
        <a:p>
          <a:endParaRPr lang="sk-SK"/>
        </a:p>
      </dgm:t>
    </dgm:pt>
    <dgm:pt modelId="{CC249AD8-08B8-C04A-9A86-2D5B0DFB8648}">
      <dgm:prSet phldrT="[Text]"/>
      <dgm:spPr>
        <a:solidFill>
          <a:srgbClr val="002060">
            <a:alpha val="90000"/>
          </a:srgbClr>
        </a:solidFill>
      </dgm:spPr>
      <dgm:t>
        <a:bodyPr/>
        <a:lstStyle/>
        <a:p>
          <a:pPr algn="l"/>
          <a:endParaRPr lang="sk-SK" dirty="0">
            <a:solidFill>
              <a:schemeClr val="bg1"/>
            </a:solidFill>
            <a:latin typeface="Gill Sans Ultra Bold" panose="020B0A02020104020203" pitchFamily="34" charset="0"/>
          </a:endParaRPr>
        </a:p>
      </dgm:t>
    </dgm:pt>
    <dgm:pt modelId="{032610EF-ED99-7549-9D68-A8B5D33071AE}" type="parTrans" cxnId="{F6AE540F-43F5-C94A-BE36-9C99FB21F5E1}">
      <dgm:prSet/>
      <dgm:spPr/>
      <dgm:t>
        <a:bodyPr/>
        <a:lstStyle/>
        <a:p>
          <a:endParaRPr lang="sk-SK"/>
        </a:p>
      </dgm:t>
    </dgm:pt>
    <dgm:pt modelId="{E0A0366B-AF55-7E48-BE28-D2599E16EB9C}" type="sibTrans" cxnId="{F6AE540F-43F5-C94A-BE36-9C99FB21F5E1}">
      <dgm:prSet/>
      <dgm:spPr/>
      <dgm:t>
        <a:bodyPr/>
        <a:lstStyle/>
        <a:p>
          <a:endParaRPr lang="sk-SK"/>
        </a:p>
      </dgm:t>
    </dgm:pt>
    <dgm:pt modelId="{3C4DF462-F7E8-9942-81FC-19FEC18D648D}">
      <dgm:prSet phldrT="[Text]"/>
      <dgm:spPr>
        <a:solidFill>
          <a:srgbClr val="002060">
            <a:alpha val="90000"/>
          </a:srgbClr>
        </a:solidFill>
      </dgm:spPr>
      <dgm:t>
        <a:bodyPr/>
        <a:lstStyle/>
        <a:p>
          <a:pPr algn="ctr"/>
          <a:r>
            <a:rPr lang="sk-SK" dirty="0">
              <a:solidFill>
                <a:schemeClr val="bg1"/>
              </a:solidFill>
              <a:latin typeface="Gill Sans Ultra Bold" panose="020B0A02020104020203" pitchFamily="34" charset="0"/>
            </a:rPr>
            <a:t>2 hodiny / týždeň</a:t>
          </a:r>
        </a:p>
      </dgm:t>
    </dgm:pt>
    <dgm:pt modelId="{E6B7C4B2-C8C2-D843-8AEE-FBF993EBDF8B}" type="sibTrans" cxnId="{08EA5F59-104A-3A4E-ACC9-B9A2256C0BC6}">
      <dgm:prSet/>
      <dgm:spPr/>
      <dgm:t>
        <a:bodyPr/>
        <a:lstStyle/>
        <a:p>
          <a:endParaRPr lang="sk-SK"/>
        </a:p>
      </dgm:t>
    </dgm:pt>
    <dgm:pt modelId="{23112F49-C2E2-874F-AB0E-F50CFD743692}" type="parTrans" cxnId="{08EA5F59-104A-3A4E-ACC9-B9A2256C0BC6}">
      <dgm:prSet/>
      <dgm:spPr/>
      <dgm:t>
        <a:bodyPr/>
        <a:lstStyle/>
        <a:p>
          <a:endParaRPr lang="sk-SK"/>
        </a:p>
      </dgm:t>
    </dgm:pt>
    <dgm:pt modelId="{1E81816C-A607-D747-B073-5791AA8CDC35}" type="pres">
      <dgm:prSet presAssocID="{F36E07C6-CFB1-5D4A-B9EB-086673C9CF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9D3DD3DE-919C-5941-8E40-14C7AA32ECD4}" type="pres">
      <dgm:prSet presAssocID="{8F7FB7D9-A731-6F4B-9ED2-7DBEC201B584}" presName="composite" presStyleCnt="0"/>
      <dgm:spPr/>
    </dgm:pt>
    <dgm:pt modelId="{B445BC5C-AE5E-C241-A95F-FBC1205E5F0C}" type="pres">
      <dgm:prSet presAssocID="{8F7FB7D9-A731-6F4B-9ED2-7DBEC201B584}" presName="parTx" presStyleLbl="alignNode1" presStyleIdx="0" presStyleCnt="3" custLinFactY="-19108" custLinFactNeighborX="68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EBE5669-0824-2941-9A72-4340C4073CF9}" type="pres">
      <dgm:prSet presAssocID="{8F7FB7D9-A731-6F4B-9ED2-7DBEC201B584}" presName="desTx" presStyleLbl="alignAccFollowNode1" presStyleIdx="0" presStyleCnt="3" custScaleY="75433" custLinFactY="-2883" custLinFactNeighborX="680" custLinFactNeighborY="-10000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C287897-A3DA-4449-9E53-7A1899A9DB8E}" type="pres">
      <dgm:prSet presAssocID="{7876A8E6-4E3E-F54D-A994-403E03F01D37}" presName="space" presStyleCnt="0"/>
      <dgm:spPr/>
    </dgm:pt>
    <dgm:pt modelId="{9BB460DB-0746-EB45-A0A0-00AAFB719FE5}" type="pres">
      <dgm:prSet presAssocID="{A8020F49-664D-364E-A640-C451DE8EFFD5}" presName="composite" presStyleCnt="0"/>
      <dgm:spPr/>
    </dgm:pt>
    <dgm:pt modelId="{4C8DE595-1967-0143-BE5D-D42314D18B63}" type="pres">
      <dgm:prSet presAssocID="{A8020F49-664D-364E-A640-C451DE8EFFD5}" presName="parTx" presStyleLbl="alignNode1" presStyleIdx="1" presStyleCnt="3" custLinFactX="-13320" custLinFactY="10549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8716836-1781-2B43-B994-29BF213DB361}" type="pres">
      <dgm:prSet presAssocID="{A8020F49-664D-364E-A640-C451DE8EFFD5}" presName="desTx" presStyleLbl="alignAccFollowNode1" presStyleIdx="1" presStyleCnt="3" custLinFactX="-13320" custLinFactNeighborX="-100000" custLinFactNeighborY="68436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42B2B05-EE74-4E4D-B6FC-F42399B39F0C}" type="pres">
      <dgm:prSet presAssocID="{3FF20FD0-92F9-5C42-A8ED-43F6BCC045D6}" presName="space" presStyleCnt="0"/>
      <dgm:spPr/>
    </dgm:pt>
    <dgm:pt modelId="{93CF1C5B-EE27-1A44-94A6-A7220C8EF668}" type="pres">
      <dgm:prSet presAssocID="{21EC9F59-7184-5E40-8DF1-4CE2C950E54D}" presName="composite" presStyleCnt="0"/>
      <dgm:spPr/>
    </dgm:pt>
    <dgm:pt modelId="{29A0A7DC-84E0-614E-BE4F-3381620FDE20}" type="pres">
      <dgm:prSet presAssocID="{21EC9F59-7184-5E40-8DF1-4CE2C950E54D}" presName="parTx" presStyleLbl="alignNode1" presStyleIdx="2" presStyleCnt="3" custScaleX="131536" custScaleY="142751" custLinFactNeighborX="-65787" custLinFactNeighborY="-233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FBA76C0-9032-2C4E-BF97-F4B91033FE9B}" type="pres">
      <dgm:prSet presAssocID="{21EC9F59-7184-5E40-8DF1-4CE2C950E54D}" presName="desTx" presStyleLbl="alignAccFollowNode1" presStyleIdx="2" presStyleCnt="3" custLinFactNeighborX="-63598" custLinFactNeighborY="-1956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E99CB999-6818-5D48-B14C-E5E2F0DB4A78}" type="presOf" srcId="{F36E07C6-CFB1-5D4A-B9EB-086673C9CF9D}" destId="{1E81816C-A607-D747-B073-5791AA8CDC35}" srcOrd="0" destOrd="0" presId="urn:microsoft.com/office/officeart/2005/8/layout/hList1"/>
    <dgm:cxn modelId="{46CD1229-F838-4C4D-9D2A-BC32691B5089}" srcId="{F36E07C6-CFB1-5D4A-B9EB-086673C9CF9D}" destId="{21EC9F59-7184-5E40-8DF1-4CE2C950E54D}" srcOrd="2" destOrd="0" parTransId="{0821893B-8111-AE45-846A-D9B4AF117A9F}" sibTransId="{6AD0CEDF-D451-C84C-869A-C09080FC4233}"/>
    <dgm:cxn modelId="{48937361-7A40-944C-B71A-DA98B447F95C}" srcId="{8F7FB7D9-A731-6F4B-9ED2-7DBEC201B584}" destId="{A1807640-F1B6-6242-8A19-4C91A862F8CD}" srcOrd="0" destOrd="0" parTransId="{0FA8D029-7D40-7D4C-881B-956A86F33BEB}" sibTransId="{D150C55F-BA0B-2F45-9D45-D36EC69232EF}"/>
    <dgm:cxn modelId="{30DD85CD-0C27-4041-A193-F3CA4F7A15E2}" srcId="{F36E07C6-CFB1-5D4A-B9EB-086673C9CF9D}" destId="{8F7FB7D9-A731-6F4B-9ED2-7DBEC201B584}" srcOrd="0" destOrd="0" parTransId="{5DDA0681-EF0E-0B46-9A9D-5CA470C855A5}" sibTransId="{7876A8E6-4E3E-F54D-A994-403E03F01D37}"/>
    <dgm:cxn modelId="{1ED038AF-25A1-8F47-BE3A-F9EA9551C6D2}" type="presOf" srcId="{8F7FB7D9-A731-6F4B-9ED2-7DBEC201B584}" destId="{B445BC5C-AE5E-C241-A95F-FBC1205E5F0C}" srcOrd="0" destOrd="0" presId="urn:microsoft.com/office/officeart/2005/8/layout/hList1"/>
    <dgm:cxn modelId="{19661FD6-C13A-BE43-8174-0D178E790752}" srcId="{21EC9F59-7184-5E40-8DF1-4CE2C950E54D}" destId="{B9D1EB0D-067E-F848-8D5E-8BB89ACD505E}" srcOrd="0" destOrd="0" parTransId="{A4236803-3D90-554E-BD2B-B7BB8C880C48}" sibTransId="{016B2E4F-308A-9049-A6A4-659EEF258D1B}"/>
    <dgm:cxn modelId="{F79F74FF-45DD-5844-A8E3-0AB41444773D}" type="presOf" srcId="{A8020F49-664D-364E-A640-C451DE8EFFD5}" destId="{4C8DE595-1967-0143-BE5D-D42314D18B63}" srcOrd="0" destOrd="0" presId="urn:microsoft.com/office/officeart/2005/8/layout/hList1"/>
    <dgm:cxn modelId="{9F4D9E33-7D4F-2F45-AC7C-DB033A38718F}" srcId="{F36E07C6-CFB1-5D4A-B9EB-086673C9CF9D}" destId="{A8020F49-664D-364E-A640-C451DE8EFFD5}" srcOrd="1" destOrd="0" parTransId="{B845C1D5-665B-ED4B-AD0E-EBF94C14D0EC}" sibTransId="{3FF20FD0-92F9-5C42-A8ED-43F6BCC045D6}"/>
    <dgm:cxn modelId="{F940CC0D-3B8D-834E-93C9-556F252E1EC0}" type="presOf" srcId="{21EC9F59-7184-5E40-8DF1-4CE2C950E54D}" destId="{29A0A7DC-84E0-614E-BE4F-3381620FDE20}" srcOrd="0" destOrd="0" presId="urn:microsoft.com/office/officeart/2005/8/layout/hList1"/>
    <dgm:cxn modelId="{4A49823F-3C02-1045-AFFF-EA316BFA222E}" type="presOf" srcId="{3C4DF462-F7E8-9942-81FC-19FEC18D648D}" destId="{28716836-1781-2B43-B994-29BF213DB361}" srcOrd="0" destOrd="0" presId="urn:microsoft.com/office/officeart/2005/8/layout/hList1"/>
    <dgm:cxn modelId="{B0724C3C-D175-7A42-858B-D536949C4AB2}" type="presOf" srcId="{CC249AD8-08B8-C04A-9A86-2D5B0DFB8648}" destId="{AEBE5669-0824-2941-9A72-4340C4073CF9}" srcOrd="0" destOrd="1" presId="urn:microsoft.com/office/officeart/2005/8/layout/hList1"/>
    <dgm:cxn modelId="{557F15CE-69D6-A844-B299-26DEF43371C3}" type="presOf" srcId="{B9D1EB0D-067E-F848-8D5E-8BB89ACD505E}" destId="{8FBA76C0-9032-2C4E-BF97-F4B91033FE9B}" srcOrd="0" destOrd="0" presId="urn:microsoft.com/office/officeart/2005/8/layout/hList1"/>
    <dgm:cxn modelId="{F6AE540F-43F5-C94A-BE36-9C99FB21F5E1}" srcId="{8F7FB7D9-A731-6F4B-9ED2-7DBEC201B584}" destId="{CC249AD8-08B8-C04A-9A86-2D5B0DFB8648}" srcOrd="1" destOrd="0" parTransId="{032610EF-ED99-7549-9D68-A8B5D33071AE}" sibTransId="{E0A0366B-AF55-7E48-BE28-D2599E16EB9C}"/>
    <dgm:cxn modelId="{4A771BA7-B080-7149-8FC1-F14C7429F522}" type="presOf" srcId="{A1807640-F1B6-6242-8A19-4C91A862F8CD}" destId="{AEBE5669-0824-2941-9A72-4340C4073CF9}" srcOrd="0" destOrd="0" presId="urn:microsoft.com/office/officeart/2005/8/layout/hList1"/>
    <dgm:cxn modelId="{08EA5F59-104A-3A4E-ACC9-B9A2256C0BC6}" srcId="{A8020F49-664D-364E-A640-C451DE8EFFD5}" destId="{3C4DF462-F7E8-9942-81FC-19FEC18D648D}" srcOrd="0" destOrd="0" parTransId="{23112F49-C2E2-874F-AB0E-F50CFD743692}" sibTransId="{E6B7C4B2-C8C2-D843-8AEE-FBF993EBDF8B}"/>
    <dgm:cxn modelId="{43A32E3C-E632-7048-A0AB-F54F422507AF}" type="presParOf" srcId="{1E81816C-A607-D747-B073-5791AA8CDC35}" destId="{9D3DD3DE-919C-5941-8E40-14C7AA32ECD4}" srcOrd="0" destOrd="0" presId="urn:microsoft.com/office/officeart/2005/8/layout/hList1"/>
    <dgm:cxn modelId="{C299BF5F-5386-9748-B172-41C54DA63544}" type="presParOf" srcId="{9D3DD3DE-919C-5941-8E40-14C7AA32ECD4}" destId="{B445BC5C-AE5E-C241-A95F-FBC1205E5F0C}" srcOrd="0" destOrd="0" presId="urn:microsoft.com/office/officeart/2005/8/layout/hList1"/>
    <dgm:cxn modelId="{97C579D2-B78F-FD47-9619-63DDBF6A18F7}" type="presParOf" srcId="{9D3DD3DE-919C-5941-8E40-14C7AA32ECD4}" destId="{AEBE5669-0824-2941-9A72-4340C4073CF9}" srcOrd="1" destOrd="0" presId="urn:microsoft.com/office/officeart/2005/8/layout/hList1"/>
    <dgm:cxn modelId="{95207275-C482-DF4B-9F75-F0F7262F49FD}" type="presParOf" srcId="{1E81816C-A607-D747-B073-5791AA8CDC35}" destId="{CC287897-A3DA-4449-9E53-7A1899A9DB8E}" srcOrd="1" destOrd="0" presId="urn:microsoft.com/office/officeart/2005/8/layout/hList1"/>
    <dgm:cxn modelId="{BBC6A81F-1B02-9F40-BAD3-CF76FE4FA148}" type="presParOf" srcId="{1E81816C-A607-D747-B073-5791AA8CDC35}" destId="{9BB460DB-0746-EB45-A0A0-00AAFB719FE5}" srcOrd="2" destOrd="0" presId="urn:microsoft.com/office/officeart/2005/8/layout/hList1"/>
    <dgm:cxn modelId="{BEBF909D-A1A1-1D48-8A86-A55B64E3C5A6}" type="presParOf" srcId="{9BB460DB-0746-EB45-A0A0-00AAFB719FE5}" destId="{4C8DE595-1967-0143-BE5D-D42314D18B63}" srcOrd="0" destOrd="0" presId="urn:microsoft.com/office/officeart/2005/8/layout/hList1"/>
    <dgm:cxn modelId="{B76873FD-749B-EA49-88D2-196944F1D505}" type="presParOf" srcId="{9BB460DB-0746-EB45-A0A0-00AAFB719FE5}" destId="{28716836-1781-2B43-B994-29BF213DB361}" srcOrd="1" destOrd="0" presId="urn:microsoft.com/office/officeart/2005/8/layout/hList1"/>
    <dgm:cxn modelId="{FA1566C9-1619-514A-ADFE-32114EDB6F4E}" type="presParOf" srcId="{1E81816C-A607-D747-B073-5791AA8CDC35}" destId="{A42B2B05-EE74-4E4D-B6FC-F42399B39F0C}" srcOrd="3" destOrd="0" presId="urn:microsoft.com/office/officeart/2005/8/layout/hList1"/>
    <dgm:cxn modelId="{AC5442C8-57AD-864B-A925-6ED304500AF1}" type="presParOf" srcId="{1E81816C-A607-D747-B073-5791AA8CDC35}" destId="{93CF1C5B-EE27-1A44-94A6-A7220C8EF668}" srcOrd="4" destOrd="0" presId="urn:microsoft.com/office/officeart/2005/8/layout/hList1"/>
    <dgm:cxn modelId="{98D22AA5-AA83-4F4A-B8A2-7B097C89746F}" type="presParOf" srcId="{93CF1C5B-EE27-1A44-94A6-A7220C8EF668}" destId="{29A0A7DC-84E0-614E-BE4F-3381620FDE20}" srcOrd="0" destOrd="0" presId="urn:microsoft.com/office/officeart/2005/8/layout/hList1"/>
    <dgm:cxn modelId="{EDA57F40-0B58-2B4B-BE11-A16362781CA2}" type="presParOf" srcId="{93CF1C5B-EE27-1A44-94A6-A7220C8EF668}" destId="{8FBA76C0-9032-2C4E-BF97-F4B91033FE9B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46B425-F551-5245-BBBD-318ED2AFD8C1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A3A30118-F122-5144-B494-BD7C5390E2FE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Futbalový Klub</a:t>
          </a:r>
        </a:p>
      </dgm:t>
    </dgm:pt>
    <dgm:pt modelId="{0D74B9F8-DD3C-CC42-AB5E-7B4738355E97}" type="parTrans" cxnId="{ABAFC044-0868-3840-A928-73360881BED6}">
      <dgm:prSet/>
      <dgm:spPr/>
      <dgm:t>
        <a:bodyPr/>
        <a:lstStyle/>
        <a:p>
          <a:endParaRPr lang="sk-SK"/>
        </a:p>
      </dgm:t>
    </dgm:pt>
    <dgm:pt modelId="{40ADD7BC-3882-4F4B-B7C9-258BD4FA5E9D}" type="sibTrans" cxnId="{ABAFC044-0868-3840-A928-73360881BED6}">
      <dgm:prSet/>
      <dgm:spPr/>
      <dgm:t>
        <a:bodyPr/>
        <a:lstStyle/>
        <a:p>
          <a:endParaRPr lang="sk-SK"/>
        </a:p>
      </dgm:t>
    </dgm:pt>
    <dgm:pt modelId="{87801D85-D4DC-1740-9B22-FAB9F710BE2D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3600" dirty="0">
              <a:latin typeface="Gill Sans Ultra Bold" panose="020B0A02020104020203" pitchFamily="34" charset="0"/>
            </a:rPr>
            <a:t>Rodičia</a:t>
          </a:r>
        </a:p>
      </dgm:t>
    </dgm:pt>
    <dgm:pt modelId="{E137A7B7-7DA5-CE46-9C1D-AA1C77F5BF6C}" type="parTrans" cxnId="{8EB5C2BB-4D24-2546-BCB3-62D86062575A}">
      <dgm:prSet/>
      <dgm:spPr/>
      <dgm:t>
        <a:bodyPr/>
        <a:lstStyle/>
        <a:p>
          <a:endParaRPr lang="sk-SK"/>
        </a:p>
      </dgm:t>
    </dgm:pt>
    <dgm:pt modelId="{5FB14793-D553-5340-941D-A66279222F2A}" type="sibTrans" cxnId="{8EB5C2BB-4D24-2546-BCB3-62D86062575A}">
      <dgm:prSet/>
      <dgm:spPr/>
      <dgm:t>
        <a:bodyPr/>
        <a:lstStyle/>
        <a:p>
          <a:endParaRPr lang="sk-SK"/>
        </a:p>
      </dgm:t>
    </dgm:pt>
    <dgm:pt modelId="{BA840697-D55F-2945-922E-CE076E23EEC0}">
      <dgm:prSet phldrT="[Text]" custT="1"/>
      <dgm:spPr>
        <a:solidFill>
          <a:srgbClr val="C00000"/>
        </a:solidFill>
      </dgm:spPr>
      <dgm:t>
        <a:bodyPr/>
        <a:lstStyle/>
        <a:p>
          <a:endParaRPr lang="sk-SK" sz="3600" dirty="0">
            <a:latin typeface="Gill Sans Ultra Bold" panose="020B0A02020104020203" pitchFamily="34" charset="0"/>
          </a:endParaRPr>
        </a:p>
        <a:p>
          <a:r>
            <a:rPr lang="sk-SK" sz="3600" dirty="0">
              <a:latin typeface="Gill Sans Ultra Bold" panose="020B0A02020104020203" pitchFamily="34" charset="0"/>
            </a:rPr>
            <a:t>Škola</a:t>
          </a:r>
        </a:p>
        <a:p>
          <a:endParaRPr lang="sk-SK" sz="2000" dirty="0"/>
        </a:p>
      </dgm:t>
    </dgm:pt>
    <dgm:pt modelId="{FFDCDD6C-0DA4-0E44-B328-BF2633FFC4B2}" type="parTrans" cxnId="{5A047ADF-FEA4-AD4D-9394-18231608B405}">
      <dgm:prSet/>
      <dgm:spPr/>
      <dgm:t>
        <a:bodyPr/>
        <a:lstStyle/>
        <a:p>
          <a:endParaRPr lang="sk-SK"/>
        </a:p>
      </dgm:t>
    </dgm:pt>
    <dgm:pt modelId="{19EFC9B2-32FB-0549-8F23-BAD27E1F299C}" type="sibTrans" cxnId="{5A047ADF-FEA4-AD4D-9394-18231608B405}">
      <dgm:prSet/>
      <dgm:spPr/>
      <dgm:t>
        <a:bodyPr/>
        <a:lstStyle/>
        <a:p>
          <a:endParaRPr lang="sk-SK"/>
        </a:p>
      </dgm:t>
    </dgm:pt>
    <dgm:pt modelId="{51953F7A-D9F4-3B46-A952-60A91F99D0B1}" type="pres">
      <dgm:prSet presAssocID="{9046B425-F551-5245-BBBD-318ED2AFD8C1}" presName="compositeShape" presStyleCnt="0">
        <dgm:presLayoutVars>
          <dgm:chMax val="7"/>
          <dgm:dir/>
          <dgm:resizeHandles val="exact"/>
        </dgm:presLayoutVars>
      </dgm:prSet>
      <dgm:spPr/>
    </dgm:pt>
    <dgm:pt modelId="{E55C9428-EB6A-9441-BDF7-BC8435CC2AFA}" type="pres">
      <dgm:prSet presAssocID="{9046B425-F551-5245-BBBD-318ED2AFD8C1}" presName="wedge1" presStyleLbl="node1" presStyleIdx="0" presStyleCnt="3" custScaleX="102647"/>
      <dgm:spPr/>
      <dgm:t>
        <a:bodyPr/>
        <a:lstStyle/>
        <a:p>
          <a:endParaRPr lang="sk-SK"/>
        </a:p>
      </dgm:t>
    </dgm:pt>
    <dgm:pt modelId="{5BA97736-513C-1C46-B818-43EF9D8E2070}" type="pres">
      <dgm:prSet presAssocID="{9046B425-F551-5245-BBBD-318ED2AFD8C1}" presName="dummy1a" presStyleCnt="0"/>
      <dgm:spPr/>
    </dgm:pt>
    <dgm:pt modelId="{4E319771-17F5-494B-A8E1-030EFF3A3661}" type="pres">
      <dgm:prSet presAssocID="{9046B425-F551-5245-BBBD-318ED2AFD8C1}" presName="dummy1b" presStyleCnt="0"/>
      <dgm:spPr/>
    </dgm:pt>
    <dgm:pt modelId="{584D132D-9913-504F-8D33-F7CF347F58F1}" type="pres">
      <dgm:prSet presAssocID="{9046B425-F551-5245-BBBD-318ED2AFD8C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E11EC55-30BB-D247-81E2-1FD8D86EB945}" type="pres">
      <dgm:prSet presAssocID="{9046B425-F551-5245-BBBD-318ED2AFD8C1}" presName="wedge2" presStyleLbl="node1" presStyleIdx="1" presStyleCnt="3" custScaleY="97731"/>
      <dgm:spPr/>
      <dgm:t>
        <a:bodyPr/>
        <a:lstStyle/>
        <a:p>
          <a:endParaRPr lang="sk-SK"/>
        </a:p>
      </dgm:t>
    </dgm:pt>
    <dgm:pt modelId="{78C3E785-3A3E-F348-95BE-5DAFD12EA418}" type="pres">
      <dgm:prSet presAssocID="{9046B425-F551-5245-BBBD-318ED2AFD8C1}" presName="dummy2a" presStyleCnt="0"/>
      <dgm:spPr/>
    </dgm:pt>
    <dgm:pt modelId="{FCF6F0F7-1EF5-A548-B8FD-C799C8AAB66F}" type="pres">
      <dgm:prSet presAssocID="{9046B425-F551-5245-BBBD-318ED2AFD8C1}" presName="dummy2b" presStyleCnt="0"/>
      <dgm:spPr/>
    </dgm:pt>
    <dgm:pt modelId="{2F0D48AC-38FA-AD49-8A33-EAB93DF7C7CB}" type="pres">
      <dgm:prSet presAssocID="{9046B425-F551-5245-BBBD-318ED2AFD8C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E6FE2B2-EF0D-9A46-A624-E6103D5E1D91}" type="pres">
      <dgm:prSet presAssocID="{9046B425-F551-5245-BBBD-318ED2AFD8C1}" presName="wedge3" presStyleLbl="node1" presStyleIdx="2" presStyleCnt="3" custScaleY="92772"/>
      <dgm:spPr/>
      <dgm:t>
        <a:bodyPr/>
        <a:lstStyle/>
        <a:p>
          <a:endParaRPr lang="sk-SK"/>
        </a:p>
      </dgm:t>
    </dgm:pt>
    <dgm:pt modelId="{E8817CE1-0F98-534B-B6D3-64BFD56ED1DE}" type="pres">
      <dgm:prSet presAssocID="{9046B425-F551-5245-BBBD-318ED2AFD8C1}" presName="dummy3a" presStyleCnt="0"/>
      <dgm:spPr/>
    </dgm:pt>
    <dgm:pt modelId="{3287FFC2-0DFD-9B4F-9339-9805045461BF}" type="pres">
      <dgm:prSet presAssocID="{9046B425-F551-5245-BBBD-318ED2AFD8C1}" presName="dummy3b" presStyleCnt="0"/>
      <dgm:spPr/>
    </dgm:pt>
    <dgm:pt modelId="{8613A0CC-2C8F-4142-9757-5873EABE8114}" type="pres">
      <dgm:prSet presAssocID="{9046B425-F551-5245-BBBD-318ED2AFD8C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5682740-FC07-5340-91DE-2E63DB1E607D}" type="pres">
      <dgm:prSet presAssocID="{40ADD7BC-3882-4F4B-B7C9-258BD4FA5E9D}" presName="arrowWedge1" presStyleLbl="fgSibTrans2D1" presStyleIdx="0" presStyleCnt="3"/>
      <dgm:spPr/>
    </dgm:pt>
    <dgm:pt modelId="{AC8CB1B8-909D-204F-9770-3776E5F546D9}" type="pres">
      <dgm:prSet presAssocID="{5FB14793-D553-5340-941D-A66279222F2A}" presName="arrowWedge2" presStyleLbl="fgSibTrans2D1" presStyleIdx="1" presStyleCnt="3"/>
      <dgm:spPr/>
    </dgm:pt>
    <dgm:pt modelId="{DB5BAB89-A341-2344-94F3-D5BA0D3E2B8C}" type="pres">
      <dgm:prSet presAssocID="{19EFC9B2-32FB-0549-8F23-BAD27E1F299C}" presName="arrowWedge3" presStyleLbl="fgSibTrans2D1" presStyleIdx="2" presStyleCnt="3"/>
      <dgm:spPr/>
    </dgm:pt>
  </dgm:ptLst>
  <dgm:cxnLst>
    <dgm:cxn modelId="{8EB5C2BB-4D24-2546-BCB3-62D86062575A}" srcId="{9046B425-F551-5245-BBBD-318ED2AFD8C1}" destId="{87801D85-D4DC-1740-9B22-FAB9F710BE2D}" srcOrd="1" destOrd="0" parTransId="{E137A7B7-7DA5-CE46-9C1D-AA1C77F5BF6C}" sibTransId="{5FB14793-D553-5340-941D-A66279222F2A}"/>
    <dgm:cxn modelId="{ABAFC044-0868-3840-A928-73360881BED6}" srcId="{9046B425-F551-5245-BBBD-318ED2AFD8C1}" destId="{A3A30118-F122-5144-B494-BD7C5390E2FE}" srcOrd="0" destOrd="0" parTransId="{0D74B9F8-DD3C-CC42-AB5E-7B4738355E97}" sibTransId="{40ADD7BC-3882-4F4B-B7C9-258BD4FA5E9D}"/>
    <dgm:cxn modelId="{8EE863C4-168E-CF44-B214-46627235C3F7}" type="presOf" srcId="{BA840697-D55F-2945-922E-CE076E23EEC0}" destId="{FE6FE2B2-EF0D-9A46-A624-E6103D5E1D91}" srcOrd="0" destOrd="0" presId="urn:microsoft.com/office/officeart/2005/8/layout/cycle8"/>
    <dgm:cxn modelId="{C4C6B7FB-E621-D142-8B35-93630361AC33}" type="presOf" srcId="{9046B425-F551-5245-BBBD-318ED2AFD8C1}" destId="{51953F7A-D9F4-3B46-A952-60A91F99D0B1}" srcOrd="0" destOrd="0" presId="urn:microsoft.com/office/officeart/2005/8/layout/cycle8"/>
    <dgm:cxn modelId="{C0C3A445-0270-1641-AB31-82126E198765}" type="presOf" srcId="{A3A30118-F122-5144-B494-BD7C5390E2FE}" destId="{E55C9428-EB6A-9441-BDF7-BC8435CC2AFA}" srcOrd="0" destOrd="0" presId="urn:microsoft.com/office/officeart/2005/8/layout/cycle8"/>
    <dgm:cxn modelId="{DB00D5A0-9756-0E4E-9FBC-4246A4E40337}" type="presOf" srcId="{A3A30118-F122-5144-B494-BD7C5390E2FE}" destId="{584D132D-9913-504F-8D33-F7CF347F58F1}" srcOrd="1" destOrd="0" presId="urn:microsoft.com/office/officeart/2005/8/layout/cycle8"/>
    <dgm:cxn modelId="{5A047ADF-FEA4-AD4D-9394-18231608B405}" srcId="{9046B425-F551-5245-BBBD-318ED2AFD8C1}" destId="{BA840697-D55F-2945-922E-CE076E23EEC0}" srcOrd="2" destOrd="0" parTransId="{FFDCDD6C-0DA4-0E44-B328-BF2633FFC4B2}" sibTransId="{19EFC9B2-32FB-0549-8F23-BAD27E1F299C}"/>
    <dgm:cxn modelId="{E0EE4D04-BDC8-1B49-B82E-5E42B7F94454}" type="presOf" srcId="{BA840697-D55F-2945-922E-CE076E23EEC0}" destId="{8613A0CC-2C8F-4142-9757-5873EABE8114}" srcOrd="1" destOrd="0" presId="urn:microsoft.com/office/officeart/2005/8/layout/cycle8"/>
    <dgm:cxn modelId="{CD682844-695E-3F49-97E1-4EC0F4700127}" type="presOf" srcId="{87801D85-D4DC-1740-9B22-FAB9F710BE2D}" destId="{2F0D48AC-38FA-AD49-8A33-EAB93DF7C7CB}" srcOrd="1" destOrd="0" presId="urn:microsoft.com/office/officeart/2005/8/layout/cycle8"/>
    <dgm:cxn modelId="{1A6A2276-62FB-5C42-8F54-688551E11943}" type="presOf" srcId="{87801D85-D4DC-1740-9B22-FAB9F710BE2D}" destId="{3E11EC55-30BB-D247-81E2-1FD8D86EB945}" srcOrd="0" destOrd="0" presId="urn:microsoft.com/office/officeart/2005/8/layout/cycle8"/>
    <dgm:cxn modelId="{12280304-9047-EE48-B6EB-A14098AB1B3A}" type="presParOf" srcId="{51953F7A-D9F4-3B46-A952-60A91F99D0B1}" destId="{E55C9428-EB6A-9441-BDF7-BC8435CC2AFA}" srcOrd="0" destOrd="0" presId="urn:microsoft.com/office/officeart/2005/8/layout/cycle8"/>
    <dgm:cxn modelId="{B94F742C-9DE1-9E43-A6D7-BC5873F13784}" type="presParOf" srcId="{51953F7A-D9F4-3B46-A952-60A91F99D0B1}" destId="{5BA97736-513C-1C46-B818-43EF9D8E2070}" srcOrd="1" destOrd="0" presId="urn:microsoft.com/office/officeart/2005/8/layout/cycle8"/>
    <dgm:cxn modelId="{2F58CBC0-1479-8748-914A-BD08FE8B517E}" type="presParOf" srcId="{51953F7A-D9F4-3B46-A952-60A91F99D0B1}" destId="{4E319771-17F5-494B-A8E1-030EFF3A3661}" srcOrd="2" destOrd="0" presId="urn:microsoft.com/office/officeart/2005/8/layout/cycle8"/>
    <dgm:cxn modelId="{E8F2C874-356F-AD4F-8C7B-C3670E9B1011}" type="presParOf" srcId="{51953F7A-D9F4-3B46-A952-60A91F99D0B1}" destId="{584D132D-9913-504F-8D33-F7CF347F58F1}" srcOrd="3" destOrd="0" presId="urn:microsoft.com/office/officeart/2005/8/layout/cycle8"/>
    <dgm:cxn modelId="{EF13B1A1-FD12-1145-9223-6ADE43F11D6B}" type="presParOf" srcId="{51953F7A-D9F4-3B46-A952-60A91F99D0B1}" destId="{3E11EC55-30BB-D247-81E2-1FD8D86EB945}" srcOrd="4" destOrd="0" presId="urn:microsoft.com/office/officeart/2005/8/layout/cycle8"/>
    <dgm:cxn modelId="{A496284C-47F3-1F4C-8147-8D4F036BEABC}" type="presParOf" srcId="{51953F7A-D9F4-3B46-A952-60A91F99D0B1}" destId="{78C3E785-3A3E-F348-95BE-5DAFD12EA418}" srcOrd="5" destOrd="0" presId="urn:microsoft.com/office/officeart/2005/8/layout/cycle8"/>
    <dgm:cxn modelId="{E44B7F4B-14B2-A145-A805-26F3AE83BDD8}" type="presParOf" srcId="{51953F7A-D9F4-3B46-A952-60A91F99D0B1}" destId="{FCF6F0F7-1EF5-A548-B8FD-C799C8AAB66F}" srcOrd="6" destOrd="0" presId="urn:microsoft.com/office/officeart/2005/8/layout/cycle8"/>
    <dgm:cxn modelId="{1C46A689-3260-774B-B1D0-057ECC0C405E}" type="presParOf" srcId="{51953F7A-D9F4-3B46-A952-60A91F99D0B1}" destId="{2F0D48AC-38FA-AD49-8A33-EAB93DF7C7CB}" srcOrd="7" destOrd="0" presId="urn:microsoft.com/office/officeart/2005/8/layout/cycle8"/>
    <dgm:cxn modelId="{DB2608B7-D7FC-C34B-88B2-19AE2607FBC0}" type="presParOf" srcId="{51953F7A-D9F4-3B46-A952-60A91F99D0B1}" destId="{FE6FE2B2-EF0D-9A46-A624-E6103D5E1D91}" srcOrd="8" destOrd="0" presId="urn:microsoft.com/office/officeart/2005/8/layout/cycle8"/>
    <dgm:cxn modelId="{C52FFC3D-FE9A-ED4E-A4B2-2B179BFA0074}" type="presParOf" srcId="{51953F7A-D9F4-3B46-A952-60A91F99D0B1}" destId="{E8817CE1-0F98-534B-B6D3-64BFD56ED1DE}" srcOrd="9" destOrd="0" presId="urn:microsoft.com/office/officeart/2005/8/layout/cycle8"/>
    <dgm:cxn modelId="{E6715E22-6385-704E-8F07-3706B540B0CE}" type="presParOf" srcId="{51953F7A-D9F4-3B46-A952-60A91F99D0B1}" destId="{3287FFC2-0DFD-9B4F-9339-9805045461BF}" srcOrd="10" destOrd="0" presId="urn:microsoft.com/office/officeart/2005/8/layout/cycle8"/>
    <dgm:cxn modelId="{9AA9C05C-198E-7841-B56D-DDF28B20A5C8}" type="presParOf" srcId="{51953F7A-D9F4-3B46-A952-60A91F99D0B1}" destId="{8613A0CC-2C8F-4142-9757-5873EABE8114}" srcOrd="11" destOrd="0" presId="urn:microsoft.com/office/officeart/2005/8/layout/cycle8"/>
    <dgm:cxn modelId="{FD27CCB0-F272-4D4B-ADDB-09352B9C8E29}" type="presParOf" srcId="{51953F7A-D9F4-3B46-A952-60A91F99D0B1}" destId="{05682740-FC07-5340-91DE-2E63DB1E607D}" srcOrd="12" destOrd="0" presId="urn:microsoft.com/office/officeart/2005/8/layout/cycle8"/>
    <dgm:cxn modelId="{AC94CA05-9A55-7B4F-8966-E6189A9FF2E8}" type="presParOf" srcId="{51953F7A-D9F4-3B46-A952-60A91F99D0B1}" destId="{AC8CB1B8-909D-204F-9770-3776E5F546D9}" srcOrd="13" destOrd="0" presId="urn:microsoft.com/office/officeart/2005/8/layout/cycle8"/>
    <dgm:cxn modelId="{A63F707C-BDA5-024A-BBF4-2AD7A96607F6}" type="presParOf" srcId="{51953F7A-D9F4-3B46-A952-60A91F99D0B1}" destId="{DB5BAB89-A341-2344-94F3-D5BA0D3E2B8C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FCC44D-F6DD-FC46-A7CA-29B7E374E0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CCE5320A-6929-364F-9EF2-F2910F62038B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solidFill>
                <a:schemeClr val="bg1"/>
              </a:solidFill>
              <a:latin typeface="Gill Sans Ultra Bold" panose="020B0A02020104020203" pitchFamily="34" charset="0"/>
            </a:rPr>
            <a:t>Škola</a:t>
          </a:r>
        </a:p>
        <a:p>
          <a:r>
            <a:rPr lang="sk-SK" dirty="0">
              <a:solidFill>
                <a:schemeClr val="bg1"/>
              </a:solidFill>
              <a:latin typeface="Gill Sans Ultra Bold" panose="020B0A02020104020203" pitchFamily="34" charset="0"/>
            </a:rPr>
            <a:t>ZŠ Levočská</a:t>
          </a:r>
        </a:p>
      </dgm:t>
    </dgm:pt>
    <dgm:pt modelId="{19432391-F885-BF4F-93FB-27156FB3145A}" type="parTrans" cxnId="{24A4FA32-B800-6E43-9A08-658399A57FCB}">
      <dgm:prSet/>
      <dgm:spPr/>
      <dgm:t>
        <a:bodyPr/>
        <a:lstStyle/>
        <a:p>
          <a:endParaRPr lang="sk-SK"/>
        </a:p>
      </dgm:t>
    </dgm:pt>
    <dgm:pt modelId="{35DEEAA7-8E76-384E-A2FB-079CFCEBAC1F}" type="sibTrans" cxnId="{24A4FA32-B800-6E43-9A08-658399A57FCB}">
      <dgm:prSet/>
      <dgm:spPr/>
      <dgm:t>
        <a:bodyPr/>
        <a:lstStyle/>
        <a:p>
          <a:endParaRPr lang="sk-SK"/>
        </a:p>
      </dgm:t>
    </dgm:pt>
    <dgm:pt modelId="{350AE7FC-C413-F848-B122-64860BC0AA02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Športová</a:t>
          </a:r>
          <a:r>
            <a:rPr lang="sk-SK" dirty="0"/>
            <a:t> </a:t>
          </a:r>
          <a:r>
            <a:rPr lang="sk-SK" dirty="0">
              <a:latin typeface="Gill Sans Ultra Bold" panose="020B0A02020104020203" pitchFamily="34" charset="0"/>
            </a:rPr>
            <a:t>príprava</a:t>
          </a:r>
        </a:p>
      </dgm:t>
    </dgm:pt>
    <dgm:pt modelId="{C927E390-3A98-0245-AF29-121455F2718A}" type="parTrans" cxnId="{5276C204-71CF-5447-8CAD-BBFF2B9A068B}">
      <dgm:prSet/>
      <dgm:spPr/>
      <dgm:t>
        <a:bodyPr/>
        <a:lstStyle/>
        <a:p>
          <a:endParaRPr lang="sk-SK"/>
        </a:p>
      </dgm:t>
    </dgm:pt>
    <dgm:pt modelId="{97A99C66-8B1C-1846-A0A3-A7182EA59FB8}" type="sibTrans" cxnId="{5276C204-71CF-5447-8CAD-BBFF2B9A068B}">
      <dgm:prSet/>
      <dgm:spPr/>
      <dgm:t>
        <a:bodyPr/>
        <a:lstStyle/>
        <a:p>
          <a:endParaRPr lang="sk-SK"/>
        </a:p>
      </dgm:t>
    </dgm:pt>
    <dgm:pt modelId="{9601FF50-5F3A-394F-97FF-54FC60237C18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Gymnastika</a:t>
          </a:r>
        </a:p>
      </dgm:t>
    </dgm:pt>
    <dgm:pt modelId="{9380D8F0-3484-8E49-B47E-7D2765FBBD1D}" type="parTrans" cxnId="{D82E4C9A-18A9-124C-9059-2B3AE98F7E68}">
      <dgm:prSet/>
      <dgm:spPr/>
      <dgm:t>
        <a:bodyPr/>
        <a:lstStyle/>
        <a:p>
          <a:endParaRPr lang="sk-SK"/>
        </a:p>
      </dgm:t>
    </dgm:pt>
    <dgm:pt modelId="{C08808AB-6F1B-284E-9A87-FA0025704F1A}" type="sibTrans" cxnId="{D82E4C9A-18A9-124C-9059-2B3AE98F7E68}">
      <dgm:prSet/>
      <dgm:spPr/>
      <dgm:t>
        <a:bodyPr/>
        <a:lstStyle/>
        <a:p>
          <a:endParaRPr lang="sk-SK"/>
        </a:p>
      </dgm:t>
    </dgm:pt>
    <dgm:pt modelId="{6A634448-F3CE-6D45-882E-9DE9744DECD3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Atletika</a:t>
          </a:r>
        </a:p>
      </dgm:t>
    </dgm:pt>
    <dgm:pt modelId="{10A88377-D285-514A-9174-70FF766F683F}" type="parTrans" cxnId="{34A05350-ACBE-C549-B5AB-933AD494846A}">
      <dgm:prSet/>
      <dgm:spPr/>
      <dgm:t>
        <a:bodyPr/>
        <a:lstStyle/>
        <a:p>
          <a:endParaRPr lang="sk-SK"/>
        </a:p>
      </dgm:t>
    </dgm:pt>
    <dgm:pt modelId="{E5DEF459-090E-B947-8A63-BFD84164CCA5}" type="sibTrans" cxnId="{34A05350-ACBE-C549-B5AB-933AD494846A}">
      <dgm:prSet/>
      <dgm:spPr/>
      <dgm:t>
        <a:bodyPr/>
        <a:lstStyle/>
        <a:p>
          <a:endParaRPr lang="sk-SK"/>
        </a:p>
      </dgm:t>
    </dgm:pt>
    <dgm:pt modelId="{5D92040E-DAD6-F04D-91ED-062E7851772E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Telesná výchova</a:t>
          </a:r>
        </a:p>
      </dgm:t>
    </dgm:pt>
    <dgm:pt modelId="{2C6A2745-ACB9-7141-B7E3-C4BEB36278E0}" type="parTrans" cxnId="{0613B4EB-3954-2146-B448-2383473FF8AD}">
      <dgm:prSet/>
      <dgm:spPr/>
      <dgm:t>
        <a:bodyPr/>
        <a:lstStyle/>
        <a:p>
          <a:endParaRPr lang="sk-SK"/>
        </a:p>
      </dgm:t>
    </dgm:pt>
    <dgm:pt modelId="{D5187BEC-D17D-3940-9A7B-CE4CEF69B776}" type="sibTrans" cxnId="{0613B4EB-3954-2146-B448-2383473FF8AD}">
      <dgm:prSet/>
      <dgm:spPr/>
      <dgm:t>
        <a:bodyPr/>
        <a:lstStyle/>
        <a:p>
          <a:endParaRPr lang="sk-SK"/>
        </a:p>
      </dgm:t>
    </dgm:pt>
    <dgm:pt modelId="{4B2CE0B7-EE42-FE48-A19F-4F81272DD738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Všeobecná telesná príprava</a:t>
          </a:r>
        </a:p>
      </dgm:t>
    </dgm:pt>
    <dgm:pt modelId="{305EE494-421D-0348-9AE2-2694DD6C4C2F}" type="parTrans" cxnId="{96BE8402-972C-6447-BD4D-0570FC686C68}">
      <dgm:prSet/>
      <dgm:spPr/>
      <dgm:t>
        <a:bodyPr/>
        <a:lstStyle/>
        <a:p>
          <a:endParaRPr lang="sk-SK"/>
        </a:p>
      </dgm:t>
    </dgm:pt>
    <dgm:pt modelId="{7F1865E1-9D96-6C40-89CA-BBA5BE89E911}" type="sibTrans" cxnId="{96BE8402-972C-6447-BD4D-0570FC686C68}">
      <dgm:prSet/>
      <dgm:spPr/>
      <dgm:t>
        <a:bodyPr/>
        <a:lstStyle/>
        <a:p>
          <a:endParaRPr lang="sk-SK"/>
        </a:p>
      </dgm:t>
    </dgm:pt>
    <dgm:pt modelId="{4223368D-CD3E-BC44-A85A-797D93B140CD}">
      <dgm:prSet phldrT="[Text]"/>
      <dgm:spPr>
        <a:solidFill>
          <a:srgbClr val="002060"/>
        </a:solidFill>
      </dgm:spPr>
      <dgm:t>
        <a:bodyPr/>
        <a:lstStyle/>
        <a:p>
          <a:r>
            <a:rPr lang="sk-SK" dirty="0">
              <a:latin typeface="Gill Sans Ultra Bold" panose="020B0A02020104020203" pitchFamily="34" charset="0"/>
            </a:rPr>
            <a:t>Loptové hry</a:t>
          </a:r>
        </a:p>
      </dgm:t>
    </dgm:pt>
    <dgm:pt modelId="{22E3966C-400C-EE40-80F3-87554513FE31}" type="parTrans" cxnId="{E2D70D91-9B6B-2243-8714-2C792FA1372E}">
      <dgm:prSet/>
      <dgm:spPr/>
      <dgm:t>
        <a:bodyPr/>
        <a:lstStyle/>
        <a:p>
          <a:endParaRPr lang="sk-SK"/>
        </a:p>
      </dgm:t>
    </dgm:pt>
    <dgm:pt modelId="{047FED6B-E5A2-BB48-8652-8DE628190D89}" type="sibTrans" cxnId="{E2D70D91-9B6B-2243-8714-2C792FA1372E}">
      <dgm:prSet/>
      <dgm:spPr/>
      <dgm:t>
        <a:bodyPr/>
        <a:lstStyle/>
        <a:p>
          <a:endParaRPr lang="sk-SK"/>
        </a:p>
      </dgm:t>
    </dgm:pt>
    <dgm:pt modelId="{2387BD30-39DF-3A46-A5B1-539EEA9DEF00}" type="pres">
      <dgm:prSet presAssocID="{5FFCC44D-F6DD-FC46-A7CA-29B7E374E0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22BBB188-3697-1145-B388-59E94F455D38}" type="pres">
      <dgm:prSet presAssocID="{CCE5320A-6929-364F-9EF2-F2910F62038B}" presName="root1" presStyleCnt="0"/>
      <dgm:spPr/>
    </dgm:pt>
    <dgm:pt modelId="{1A23EB73-0F0F-2442-B41A-364F44FE5865}" type="pres">
      <dgm:prSet presAssocID="{CCE5320A-6929-364F-9EF2-F2910F62038B}" presName="LevelOneTextNode" presStyleLbl="node0" presStyleIdx="0" presStyleCnt="1" custScaleX="110000" custScaleY="110000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C366FB74-1B28-054B-994F-F0F3DB7E1A1D}" type="pres">
      <dgm:prSet presAssocID="{CCE5320A-6929-364F-9EF2-F2910F62038B}" presName="level2hierChild" presStyleCnt="0"/>
      <dgm:spPr/>
    </dgm:pt>
    <dgm:pt modelId="{33C81F29-F318-7C44-BDC3-8D76AA334462}" type="pres">
      <dgm:prSet presAssocID="{C927E390-3A98-0245-AF29-121455F2718A}" presName="conn2-1" presStyleLbl="parChTrans1D2" presStyleIdx="0" presStyleCnt="2"/>
      <dgm:spPr/>
      <dgm:t>
        <a:bodyPr/>
        <a:lstStyle/>
        <a:p>
          <a:endParaRPr lang="sk-SK"/>
        </a:p>
      </dgm:t>
    </dgm:pt>
    <dgm:pt modelId="{F5FA48FD-89AB-3640-8596-6DC595C65FF5}" type="pres">
      <dgm:prSet presAssocID="{C927E390-3A98-0245-AF29-121455F2718A}" presName="connTx" presStyleLbl="parChTrans1D2" presStyleIdx="0" presStyleCnt="2"/>
      <dgm:spPr/>
      <dgm:t>
        <a:bodyPr/>
        <a:lstStyle/>
        <a:p>
          <a:endParaRPr lang="sk-SK"/>
        </a:p>
      </dgm:t>
    </dgm:pt>
    <dgm:pt modelId="{CF8B56DF-79E3-384F-B12E-E306363CF5A3}" type="pres">
      <dgm:prSet presAssocID="{350AE7FC-C413-F848-B122-64860BC0AA02}" presName="root2" presStyleCnt="0"/>
      <dgm:spPr/>
    </dgm:pt>
    <dgm:pt modelId="{3D5BC4B5-E57A-3B45-8A04-7AEE84A0775D}" type="pres">
      <dgm:prSet presAssocID="{350AE7FC-C413-F848-B122-64860BC0AA0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EB4AB859-CBAD-CB40-B89E-16DBA8642146}" type="pres">
      <dgm:prSet presAssocID="{350AE7FC-C413-F848-B122-64860BC0AA02}" presName="level3hierChild" presStyleCnt="0"/>
      <dgm:spPr/>
    </dgm:pt>
    <dgm:pt modelId="{47EEFF11-087C-004D-9E03-9C2D8427DE53}" type="pres">
      <dgm:prSet presAssocID="{9380D8F0-3484-8E49-B47E-7D2765FBBD1D}" presName="conn2-1" presStyleLbl="parChTrans1D3" presStyleIdx="0" presStyleCnt="4"/>
      <dgm:spPr/>
      <dgm:t>
        <a:bodyPr/>
        <a:lstStyle/>
        <a:p>
          <a:endParaRPr lang="sk-SK"/>
        </a:p>
      </dgm:t>
    </dgm:pt>
    <dgm:pt modelId="{4D0BC3F4-6BE4-EC4C-A2E0-69602D0294F0}" type="pres">
      <dgm:prSet presAssocID="{9380D8F0-3484-8E49-B47E-7D2765FBBD1D}" presName="connTx" presStyleLbl="parChTrans1D3" presStyleIdx="0" presStyleCnt="4"/>
      <dgm:spPr/>
      <dgm:t>
        <a:bodyPr/>
        <a:lstStyle/>
        <a:p>
          <a:endParaRPr lang="sk-SK"/>
        </a:p>
      </dgm:t>
    </dgm:pt>
    <dgm:pt modelId="{8B74B21C-4DC7-B14F-A206-B49E1510C26A}" type="pres">
      <dgm:prSet presAssocID="{9601FF50-5F3A-394F-97FF-54FC60237C18}" presName="root2" presStyleCnt="0"/>
      <dgm:spPr/>
    </dgm:pt>
    <dgm:pt modelId="{8BBA6055-E570-5A4A-9C10-F28BAA37D27D}" type="pres">
      <dgm:prSet presAssocID="{9601FF50-5F3A-394F-97FF-54FC60237C18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919F7530-E076-2548-90E9-ECCD8CF53DCE}" type="pres">
      <dgm:prSet presAssocID="{9601FF50-5F3A-394F-97FF-54FC60237C18}" presName="level3hierChild" presStyleCnt="0"/>
      <dgm:spPr/>
    </dgm:pt>
    <dgm:pt modelId="{4B78759D-240C-DB4A-BFFE-2D789EA2DDE9}" type="pres">
      <dgm:prSet presAssocID="{10A88377-D285-514A-9174-70FF766F683F}" presName="conn2-1" presStyleLbl="parChTrans1D3" presStyleIdx="1" presStyleCnt="4"/>
      <dgm:spPr/>
      <dgm:t>
        <a:bodyPr/>
        <a:lstStyle/>
        <a:p>
          <a:endParaRPr lang="sk-SK"/>
        </a:p>
      </dgm:t>
    </dgm:pt>
    <dgm:pt modelId="{A3DB29B9-C7E2-C845-A42F-09683A698ED4}" type="pres">
      <dgm:prSet presAssocID="{10A88377-D285-514A-9174-70FF766F683F}" presName="connTx" presStyleLbl="parChTrans1D3" presStyleIdx="1" presStyleCnt="4"/>
      <dgm:spPr/>
      <dgm:t>
        <a:bodyPr/>
        <a:lstStyle/>
        <a:p>
          <a:endParaRPr lang="sk-SK"/>
        </a:p>
      </dgm:t>
    </dgm:pt>
    <dgm:pt modelId="{EAA061E9-6EEE-364F-A5CC-D6C672743CC5}" type="pres">
      <dgm:prSet presAssocID="{6A634448-F3CE-6D45-882E-9DE9744DECD3}" presName="root2" presStyleCnt="0"/>
      <dgm:spPr/>
    </dgm:pt>
    <dgm:pt modelId="{F0A6F812-5662-064B-A237-6261B78C0F29}" type="pres">
      <dgm:prSet presAssocID="{6A634448-F3CE-6D45-882E-9DE9744DECD3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3369674-83A8-7942-8793-6BBA1F5C28E7}" type="pres">
      <dgm:prSet presAssocID="{6A634448-F3CE-6D45-882E-9DE9744DECD3}" presName="level3hierChild" presStyleCnt="0"/>
      <dgm:spPr/>
    </dgm:pt>
    <dgm:pt modelId="{6638E250-12F4-AF42-B8F6-4C1213635364}" type="pres">
      <dgm:prSet presAssocID="{22E3966C-400C-EE40-80F3-87554513FE31}" presName="conn2-1" presStyleLbl="parChTrans1D3" presStyleIdx="2" presStyleCnt="4"/>
      <dgm:spPr/>
      <dgm:t>
        <a:bodyPr/>
        <a:lstStyle/>
        <a:p>
          <a:endParaRPr lang="sk-SK"/>
        </a:p>
      </dgm:t>
    </dgm:pt>
    <dgm:pt modelId="{91AB7BAB-CB55-884E-82E1-1043B1C6E34D}" type="pres">
      <dgm:prSet presAssocID="{22E3966C-400C-EE40-80F3-87554513FE31}" presName="connTx" presStyleLbl="parChTrans1D3" presStyleIdx="2" presStyleCnt="4"/>
      <dgm:spPr/>
      <dgm:t>
        <a:bodyPr/>
        <a:lstStyle/>
        <a:p>
          <a:endParaRPr lang="sk-SK"/>
        </a:p>
      </dgm:t>
    </dgm:pt>
    <dgm:pt modelId="{5B2A206D-5FEE-0E49-81CD-49A280DB4B4C}" type="pres">
      <dgm:prSet presAssocID="{4223368D-CD3E-BC44-A85A-797D93B140CD}" presName="root2" presStyleCnt="0"/>
      <dgm:spPr/>
    </dgm:pt>
    <dgm:pt modelId="{E0BB8033-2B59-5843-8D70-DDFCCDE12AA6}" type="pres">
      <dgm:prSet presAssocID="{4223368D-CD3E-BC44-A85A-797D93B140CD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9E47B806-17F1-3D48-9E66-226E4A1C7FF2}" type="pres">
      <dgm:prSet presAssocID="{4223368D-CD3E-BC44-A85A-797D93B140CD}" presName="level3hierChild" presStyleCnt="0"/>
      <dgm:spPr/>
    </dgm:pt>
    <dgm:pt modelId="{ADC21804-88B4-624C-BB24-D0190F21C410}" type="pres">
      <dgm:prSet presAssocID="{2C6A2745-ACB9-7141-B7E3-C4BEB36278E0}" presName="conn2-1" presStyleLbl="parChTrans1D2" presStyleIdx="1" presStyleCnt="2"/>
      <dgm:spPr/>
      <dgm:t>
        <a:bodyPr/>
        <a:lstStyle/>
        <a:p>
          <a:endParaRPr lang="sk-SK"/>
        </a:p>
      </dgm:t>
    </dgm:pt>
    <dgm:pt modelId="{8A0AD495-19DB-5E4E-B349-D8FA54CBD8D3}" type="pres">
      <dgm:prSet presAssocID="{2C6A2745-ACB9-7141-B7E3-C4BEB36278E0}" presName="connTx" presStyleLbl="parChTrans1D2" presStyleIdx="1" presStyleCnt="2"/>
      <dgm:spPr/>
      <dgm:t>
        <a:bodyPr/>
        <a:lstStyle/>
        <a:p>
          <a:endParaRPr lang="sk-SK"/>
        </a:p>
      </dgm:t>
    </dgm:pt>
    <dgm:pt modelId="{1B96B4A1-B797-D64C-A34A-8F9A65C66389}" type="pres">
      <dgm:prSet presAssocID="{5D92040E-DAD6-F04D-91ED-062E7851772E}" presName="root2" presStyleCnt="0"/>
      <dgm:spPr/>
    </dgm:pt>
    <dgm:pt modelId="{85C2CE89-80FA-2C45-B88A-230222D30BD3}" type="pres">
      <dgm:prSet presAssocID="{5D92040E-DAD6-F04D-91ED-062E7851772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7FFA6861-F257-EC43-B644-14B3272F7C74}" type="pres">
      <dgm:prSet presAssocID="{5D92040E-DAD6-F04D-91ED-062E7851772E}" presName="level3hierChild" presStyleCnt="0"/>
      <dgm:spPr/>
    </dgm:pt>
    <dgm:pt modelId="{E2BF6961-5154-EC48-A321-F7C3C18AAD6E}" type="pres">
      <dgm:prSet presAssocID="{305EE494-421D-0348-9AE2-2694DD6C4C2F}" presName="conn2-1" presStyleLbl="parChTrans1D3" presStyleIdx="3" presStyleCnt="4"/>
      <dgm:spPr/>
      <dgm:t>
        <a:bodyPr/>
        <a:lstStyle/>
        <a:p>
          <a:endParaRPr lang="sk-SK"/>
        </a:p>
      </dgm:t>
    </dgm:pt>
    <dgm:pt modelId="{0BD0816E-A71A-C644-96AA-E71B3F6807CD}" type="pres">
      <dgm:prSet presAssocID="{305EE494-421D-0348-9AE2-2694DD6C4C2F}" presName="connTx" presStyleLbl="parChTrans1D3" presStyleIdx="3" presStyleCnt="4"/>
      <dgm:spPr/>
      <dgm:t>
        <a:bodyPr/>
        <a:lstStyle/>
        <a:p>
          <a:endParaRPr lang="sk-SK"/>
        </a:p>
      </dgm:t>
    </dgm:pt>
    <dgm:pt modelId="{F202F6E9-0CF2-BB49-8065-42F5A05C092E}" type="pres">
      <dgm:prSet presAssocID="{4B2CE0B7-EE42-FE48-A19F-4F81272DD738}" presName="root2" presStyleCnt="0"/>
      <dgm:spPr/>
    </dgm:pt>
    <dgm:pt modelId="{CBE4762A-D5A2-1A47-BE81-389AF776DF2D}" type="pres">
      <dgm:prSet presAssocID="{4B2CE0B7-EE42-FE48-A19F-4F81272DD738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1AFA1F8-7E1A-7A4B-85CC-50E521E5748F}" type="pres">
      <dgm:prSet presAssocID="{4B2CE0B7-EE42-FE48-A19F-4F81272DD738}" presName="level3hierChild" presStyleCnt="0"/>
      <dgm:spPr/>
    </dgm:pt>
  </dgm:ptLst>
  <dgm:cxnLst>
    <dgm:cxn modelId="{0613B4EB-3954-2146-B448-2383473FF8AD}" srcId="{CCE5320A-6929-364F-9EF2-F2910F62038B}" destId="{5D92040E-DAD6-F04D-91ED-062E7851772E}" srcOrd="1" destOrd="0" parTransId="{2C6A2745-ACB9-7141-B7E3-C4BEB36278E0}" sibTransId="{D5187BEC-D17D-3940-9A7B-CE4CEF69B776}"/>
    <dgm:cxn modelId="{54C0F974-F3F0-BF47-9FC8-F81017EC3C88}" type="presOf" srcId="{6A634448-F3CE-6D45-882E-9DE9744DECD3}" destId="{F0A6F812-5662-064B-A237-6261B78C0F29}" srcOrd="0" destOrd="0" presId="urn:microsoft.com/office/officeart/2005/8/layout/hierarchy2"/>
    <dgm:cxn modelId="{4D4A429B-2F77-BA40-BA12-284CA7715B58}" type="presOf" srcId="{22E3966C-400C-EE40-80F3-87554513FE31}" destId="{91AB7BAB-CB55-884E-82E1-1043B1C6E34D}" srcOrd="1" destOrd="0" presId="urn:microsoft.com/office/officeart/2005/8/layout/hierarchy2"/>
    <dgm:cxn modelId="{5B0ED6C0-646E-424D-8342-0E49AF4B0E65}" type="presOf" srcId="{CCE5320A-6929-364F-9EF2-F2910F62038B}" destId="{1A23EB73-0F0F-2442-B41A-364F44FE5865}" srcOrd="0" destOrd="0" presId="urn:microsoft.com/office/officeart/2005/8/layout/hierarchy2"/>
    <dgm:cxn modelId="{03AD09DA-AFD4-BB48-9F99-24AE91A65AFF}" type="presOf" srcId="{9380D8F0-3484-8E49-B47E-7D2765FBBD1D}" destId="{4D0BC3F4-6BE4-EC4C-A2E0-69602D0294F0}" srcOrd="1" destOrd="0" presId="urn:microsoft.com/office/officeart/2005/8/layout/hierarchy2"/>
    <dgm:cxn modelId="{FA9425AE-628A-2A42-A6BD-BE19BC50A27A}" type="presOf" srcId="{9601FF50-5F3A-394F-97FF-54FC60237C18}" destId="{8BBA6055-E570-5A4A-9C10-F28BAA37D27D}" srcOrd="0" destOrd="0" presId="urn:microsoft.com/office/officeart/2005/8/layout/hierarchy2"/>
    <dgm:cxn modelId="{70DC363E-100B-E549-9E21-623180886959}" type="presOf" srcId="{5D92040E-DAD6-F04D-91ED-062E7851772E}" destId="{85C2CE89-80FA-2C45-B88A-230222D30BD3}" srcOrd="0" destOrd="0" presId="urn:microsoft.com/office/officeart/2005/8/layout/hierarchy2"/>
    <dgm:cxn modelId="{3E941B0A-D0FC-0A47-8E2E-05F25CB4C76F}" type="presOf" srcId="{5FFCC44D-F6DD-FC46-A7CA-29B7E374E08E}" destId="{2387BD30-39DF-3A46-A5B1-539EEA9DEF00}" srcOrd="0" destOrd="0" presId="urn:microsoft.com/office/officeart/2005/8/layout/hierarchy2"/>
    <dgm:cxn modelId="{24A4FA32-B800-6E43-9A08-658399A57FCB}" srcId="{5FFCC44D-F6DD-FC46-A7CA-29B7E374E08E}" destId="{CCE5320A-6929-364F-9EF2-F2910F62038B}" srcOrd="0" destOrd="0" parTransId="{19432391-F885-BF4F-93FB-27156FB3145A}" sibTransId="{35DEEAA7-8E76-384E-A2FB-079CFCEBAC1F}"/>
    <dgm:cxn modelId="{5276C204-71CF-5447-8CAD-BBFF2B9A068B}" srcId="{CCE5320A-6929-364F-9EF2-F2910F62038B}" destId="{350AE7FC-C413-F848-B122-64860BC0AA02}" srcOrd="0" destOrd="0" parTransId="{C927E390-3A98-0245-AF29-121455F2718A}" sibTransId="{97A99C66-8B1C-1846-A0A3-A7182EA59FB8}"/>
    <dgm:cxn modelId="{96BE8402-972C-6447-BD4D-0570FC686C68}" srcId="{5D92040E-DAD6-F04D-91ED-062E7851772E}" destId="{4B2CE0B7-EE42-FE48-A19F-4F81272DD738}" srcOrd="0" destOrd="0" parTransId="{305EE494-421D-0348-9AE2-2694DD6C4C2F}" sibTransId="{7F1865E1-9D96-6C40-89CA-BBA5BE89E911}"/>
    <dgm:cxn modelId="{D82E4C9A-18A9-124C-9059-2B3AE98F7E68}" srcId="{350AE7FC-C413-F848-B122-64860BC0AA02}" destId="{9601FF50-5F3A-394F-97FF-54FC60237C18}" srcOrd="0" destOrd="0" parTransId="{9380D8F0-3484-8E49-B47E-7D2765FBBD1D}" sibTransId="{C08808AB-6F1B-284E-9A87-FA0025704F1A}"/>
    <dgm:cxn modelId="{E2D70D91-9B6B-2243-8714-2C792FA1372E}" srcId="{350AE7FC-C413-F848-B122-64860BC0AA02}" destId="{4223368D-CD3E-BC44-A85A-797D93B140CD}" srcOrd="2" destOrd="0" parTransId="{22E3966C-400C-EE40-80F3-87554513FE31}" sibTransId="{047FED6B-E5A2-BB48-8652-8DE628190D89}"/>
    <dgm:cxn modelId="{C8CC8FD7-4BEF-074F-B1F5-47751EFB1524}" type="presOf" srcId="{10A88377-D285-514A-9174-70FF766F683F}" destId="{4B78759D-240C-DB4A-BFFE-2D789EA2DDE9}" srcOrd="0" destOrd="0" presId="urn:microsoft.com/office/officeart/2005/8/layout/hierarchy2"/>
    <dgm:cxn modelId="{E7A3E253-B158-854D-993B-90A470D26216}" type="presOf" srcId="{9380D8F0-3484-8E49-B47E-7D2765FBBD1D}" destId="{47EEFF11-087C-004D-9E03-9C2D8427DE53}" srcOrd="0" destOrd="0" presId="urn:microsoft.com/office/officeart/2005/8/layout/hierarchy2"/>
    <dgm:cxn modelId="{34A05350-ACBE-C549-B5AB-933AD494846A}" srcId="{350AE7FC-C413-F848-B122-64860BC0AA02}" destId="{6A634448-F3CE-6D45-882E-9DE9744DECD3}" srcOrd="1" destOrd="0" parTransId="{10A88377-D285-514A-9174-70FF766F683F}" sibTransId="{E5DEF459-090E-B947-8A63-BFD84164CCA5}"/>
    <dgm:cxn modelId="{0FD4A2A6-6D00-0846-A6BF-B4B1D7A2DC1B}" type="presOf" srcId="{350AE7FC-C413-F848-B122-64860BC0AA02}" destId="{3D5BC4B5-E57A-3B45-8A04-7AEE84A0775D}" srcOrd="0" destOrd="0" presId="urn:microsoft.com/office/officeart/2005/8/layout/hierarchy2"/>
    <dgm:cxn modelId="{ACE7FF8C-070B-074B-A582-39E67606959E}" type="presOf" srcId="{C927E390-3A98-0245-AF29-121455F2718A}" destId="{33C81F29-F318-7C44-BDC3-8D76AA334462}" srcOrd="0" destOrd="0" presId="urn:microsoft.com/office/officeart/2005/8/layout/hierarchy2"/>
    <dgm:cxn modelId="{2F0EB8A8-E3C7-474B-B8C9-76AD87B20B83}" type="presOf" srcId="{2C6A2745-ACB9-7141-B7E3-C4BEB36278E0}" destId="{ADC21804-88B4-624C-BB24-D0190F21C410}" srcOrd="0" destOrd="0" presId="urn:microsoft.com/office/officeart/2005/8/layout/hierarchy2"/>
    <dgm:cxn modelId="{92163333-CAE5-644B-9982-059746105711}" type="presOf" srcId="{C927E390-3A98-0245-AF29-121455F2718A}" destId="{F5FA48FD-89AB-3640-8596-6DC595C65FF5}" srcOrd="1" destOrd="0" presId="urn:microsoft.com/office/officeart/2005/8/layout/hierarchy2"/>
    <dgm:cxn modelId="{08166F96-508A-E24A-90C9-827BAF637E99}" type="presOf" srcId="{10A88377-D285-514A-9174-70FF766F683F}" destId="{A3DB29B9-C7E2-C845-A42F-09683A698ED4}" srcOrd="1" destOrd="0" presId="urn:microsoft.com/office/officeart/2005/8/layout/hierarchy2"/>
    <dgm:cxn modelId="{3FFFAA2D-95B7-DD41-9E79-8481EB8BBAEB}" type="presOf" srcId="{2C6A2745-ACB9-7141-B7E3-C4BEB36278E0}" destId="{8A0AD495-19DB-5E4E-B349-D8FA54CBD8D3}" srcOrd="1" destOrd="0" presId="urn:microsoft.com/office/officeart/2005/8/layout/hierarchy2"/>
    <dgm:cxn modelId="{51B09357-E703-CE4D-90E2-48BC265B635F}" type="presOf" srcId="{22E3966C-400C-EE40-80F3-87554513FE31}" destId="{6638E250-12F4-AF42-B8F6-4C1213635364}" srcOrd="0" destOrd="0" presId="urn:microsoft.com/office/officeart/2005/8/layout/hierarchy2"/>
    <dgm:cxn modelId="{12593C92-5F1A-5645-AB24-D052D786182E}" type="presOf" srcId="{305EE494-421D-0348-9AE2-2694DD6C4C2F}" destId="{E2BF6961-5154-EC48-A321-F7C3C18AAD6E}" srcOrd="0" destOrd="0" presId="urn:microsoft.com/office/officeart/2005/8/layout/hierarchy2"/>
    <dgm:cxn modelId="{8BAFEC91-DF5F-364C-AF11-0FEEB0190D48}" type="presOf" srcId="{4223368D-CD3E-BC44-A85A-797D93B140CD}" destId="{E0BB8033-2B59-5843-8D70-DDFCCDE12AA6}" srcOrd="0" destOrd="0" presId="urn:microsoft.com/office/officeart/2005/8/layout/hierarchy2"/>
    <dgm:cxn modelId="{9D78A14E-31FB-1B4C-B3C0-92869BBF78E5}" type="presOf" srcId="{305EE494-421D-0348-9AE2-2694DD6C4C2F}" destId="{0BD0816E-A71A-C644-96AA-E71B3F6807CD}" srcOrd="1" destOrd="0" presId="urn:microsoft.com/office/officeart/2005/8/layout/hierarchy2"/>
    <dgm:cxn modelId="{D3FF1051-3113-FD43-89C7-4E9331A47DF0}" type="presOf" srcId="{4B2CE0B7-EE42-FE48-A19F-4F81272DD738}" destId="{CBE4762A-D5A2-1A47-BE81-389AF776DF2D}" srcOrd="0" destOrd="0" presId="urn:microsoft.com/office/officeart/2005/8/layout/hierarchy2"/>
    <dgm:cxn modelId="{6F41420E-1E6D-D54D-8063-788E8AED2313}" type="presParOf" srcId="{2387BD30-39DF-3A46-A5B1-539EEA9DEF00}" destId="{22BBB188-3697-1145-B388-59E94F455D38}" srcOrd="0" destOrd="0" presId="urn:microsoft.com/office/officeart/2005/8/layout/hierarchy2"/>
    <dgm:cxn modelId="{F2763DF5-B27F-2243-8F1D-65008A96ADD6}" type="presParOf" srcId="{22BBB188-3697-1145-B388-59E94F455D38}" destId="{1A23EB73-0F0F-2442-B41A-364F44FE5865}" srcOrd="0" destOrd="0" presId="urn:microsoft.com/office/officeart/2005/8/layout/hierarchy2"/>
    <dgm:cxn modelId="{626BBDE8-B46A-A744-A3DB-534908829417}" type="presParOf" srcId="{22BBB188-3697-1145-B388-59E94F455D38}" destId="{C366FB74-1B28-054B-994F-F0F3DB7E1A1D}" srcOrd="1" destOrd="0" presId="urn:microsoft.com/office/officeart/2005/8/layout/hierarchy2"/>
    <dgm:cxn modelId="{A02F5A04-61AC-4042-9CC6-BE20BC0FB9F0}" type="presParOf" srcId="{C366FB74-1B28-054B-994F-F0F3DB7E1A1D}" destId="{33C81F29-F318-7C44-BDC3-8D76AA334462}" srcOrd="0" destOrd="0" presId="urn:microsoft.com/office/officeart/2005/8/layout/hierarchy2"/>
    <dgm:cxn modelId="{96C2C2BE-7806-0F44-9DA5-BC4FE33D300E}" type="presParOf" srcId="{33C81F29-F318-7C44-BDC3-8D76AA334462}" destId="{F5FA48FD-89AB-3640-8596-6DC595C65FF5}" srcOrd="0" destOrd="0" presId="urn:microsoft.com/office/officeart/2005/8/layout/hierarchy2"/>
    <dgm:cxn modelId="{4732CAD1-22E5-3E41-A041-9B29AB8C7832}" type="presParOf" srcId="{C366FB74-1B28-054B-994F-F0F3DB7E1A1D}" destId="{CF8B56DF-79E3-384F-B12E-E306363CF5A3}" srcOrd="1" destOrd="0" presId="urn:microsoft.com/office/officeart/2005/8/layout/hierarchy2"/>
    <dgm:cxn modelId="{EFC2009F-BC05-AD4C-876D-ADFF217DB606}" type="presParOf" srcId="{CF8B56DF-79E3-384F-B12E-E306363CF5A3}" destId="{3D5BC4B5-E57A-3B45-8A04-7AEE84A0775D}" srcOrd="0" destOrd="0" presId="urn:microsoft.com/office/officeart/2005/8/layout/hierarchy2"/>
    <dgm:cxn modelId="{2F9A62CB-58CA-5A45-9C89-4865142B66B0}" type="presParOf" srcId="{CF8B56DF-79E3-384F-B12E-E306363CF5A3}" destId="{EB4AB859-CBAD-CB40-B89E-16DBA8642146}" srcOrd="1" destOrd="0" presId="urn:microsoft.com/office/officeart/2005/8/layout/hierarchy2"/>
    <dgm:cxn modelId="{7939ED8A-A657-914D-B62B-C32D0A249408}" type="presParOf" srcId="{EB4AB859-CBAD-CB40-B89E-16DBA8642146}" destId="{47EEFF11-087C-004D-9E03-9C2D8427DE53}" srcOrd="0" destOrd="0" presId="urn:microsoft.com/office/officeart/2005/8/layout/hierarchy2"/>
    <dgm:cxn modelId="{312C81F8-8CE2-BE4E-86CB-8009DD66B54C}" type="presParOf" srcId="{47EEFF11-087C-004D-9E03-9C2D8427DE53}" destId="{4D0BC3F4-6BE4-EC4C-A2E0-69602D0294F0}" srcOrd="0" destOrd="0" presId="urn:microsoft.com/office/officeart/2005/8/layout/hierarchy2"/>
    <dgm:cxn modelId="{4D2B520D-471A-334A-B2BA-6374703721AE}" type="presParOf" srcId="{EB4AB859-CBAD-CB40-B89E-16DBA8642146}" destId="{8B74B21C-4DC7-B14F-A206-B49E1510C26A}" srcOrd="1" destOrd="0" presId="urn:microsoft.com/office/officeart/2005/8/layout/hierarchy2"/>
    <dgm:cxn modelId="{74F20B28-F1DD-C442-9DD1-5F13E8504B41}" type="presParOf" srcId="{8B74B21C-4DC7-B14F-A206-B49E1510C26A}" destId="{8BBA6055-E570-5A4A-9C10-F28BAA37D27D}" srcOrd="0" destOrd="0" presId="urn:microsoft.com/office/officeart/2005/8/layout/hierarchy2"/>
    <dgm:cxn modelId="{68ED30D8-5FA3-864F-A053-1B0BECA1EBE3}" type="presParOf" srcId="{8B74B21C-4DC7-B14F-A206-B49E1510C26A}" destId="{919F7530-E076-2548-90E9-ECCD8CF53DCE}" srcOrd="1" destOrd="0" presId="urn:microsoft.com/office/officeart/2005/8/layout/hierarchy2"/>
    <dgm:cxn modelId="{871FD2FE-03BD-FC46-9655-56E307F73864}" type="presParOf" srcId="{EB4AB859-CBAD-CB40-B89E-16DBA8642146}" destId="{4B78759D-240C-DB4A-BFFE-2D789EA2DDE9}" srcOrd="2" destOrd="0" presId="urn:microsoft.com/office/officeart/2005/8/layout/hierarchy2"/>
    <dgm:cxn modelId="{610F09FE-2871-9B4A-B657-3E0E16B9152A}" type="presParOf" srcId="{4B78759D-240C-DB4A-BFFE-2D789EA2DDE9}" destId="{A3DB29B9-C7E2-C845-A42F-09683A698ED4}" srcOrd="0" destOrd="0" presId="urn:microsoft.com/office/officeart/2005/8/layout/hierarchy2"/>
    <dgm:cxn modelId="{8E961851-EAFE-BB41-8866-3D4319B6BDD8}" type="presParOf" srcId="{EB4AB859-CBAD-CB40-B89E-16DBA8642146}" destId="{EAA061E9-6EEE-364F-A5CC-D6C672743CC5}" srcOrd="3" destOrd="0" presId="urn:microsoft.com/office/officeart/2005/8/layout/hierarchy2"/>
    <dgm:cxn modelId="{8E65283B-B1FC-EF49-B537-42F3EE59A0A9}" type="presParOf" srcId="{EAA061E9-6EEE-364F-A5CC-D6C672743CC5}" destId="{F0A6F812-5662-064B-A237-6261B78C0F29}" srcOrd="0" destOrd="0" presId="urn:microsoft.com/office/officeart/2005/8/layout/hierarchy2"/>
    <dgm:cxn modelId="{00B18EB1-36F4-354C-A1E3-94E402FD4153}" type="presParOf" srcId="{EAA061E9-6EEE-364F-A5CC-D6C672743CC5}" destId="{43369674-83A8-7942-8793-6BBA1F5C28E7}" srcOrd="1" destOrd="0" presId="urn:microsoft.com/office/officeart/2005/8/layout/hierarchy2"/>
    <dgm:cxn modelId="{5E468AF0-64E0-604B-85E1-0F7936E1E71D}" type="presParOf" srcId="{EB4AB859-CBAD-CB40-B89E-16DBA8642146}" destId="{6638E250-12F4-AF42-B8F6-4C1213635364}" srcOrd="4" destOrd="0" presId="urn:microsoft.com/office/officeart/2005/8/layout/hierarchy2"/>
    <dgm:cxn modelId="{8CF27E0B-1140-804D-B153-B0E7BEB85EEC}" type="presParOf" srcId="{6638E250-12F4-AF42-B8F6-4C1213635364}" destId="{91AB7BAB-CB55-884E-82E1-1043B1C6E34D}" srcOrd="0" destOrd="0" presId="urn:microsoft.com/office/officeart/2005/8/layout/hierarchy2"/>
    <dgm:cxn modelId="{EAA24A09-DE8E-1C43-9485-BB027837F3A8}" type="presParOf" srcId="{EB4AB859-CBAD-CB40-B89E-16DBA8642146}" destId="{5B2A206D-5FEE-0E49-81CD-49A280DB4B4C}" srcOrd="5" destOrd="0" presId="urn:microsoft.com/office/officeart/2005/8/layout/hierarchy2"/>
    <dgm:cxn modelId="{4A4EE253-3D41-F94A-9035-439DC1FD7914}" type="presParOf" srcId="{5B2A206D-5FEE-0E49-81CD-49A280DB4B4C}" destId="{E0BB8033-2B59-5843-8D70-DDFCCDE12AA6}" srcOrd="0" destOrd="0" presId="urn:microsoft.com/office/officeart/2005/8/layout/hierarchy2"/>
    <dgm:cxn modelId="{E368FB83-D5E2-A049-B867-2D87195E49B9}" type="presParOf" srcId="{5B2A206D-5FEE-0E49-81CD-49A280DB4B4C}" destId="{9E47B806-17F1-3D48-9E66-226E4A1C7FF2}" srcOrd="1" destOrd="0" presId="urn:microsoft.com/office/officeart/2005/8/layout/hierarchy2"/>
    <dgm:cxn modelId="{83EDB7FA-2A3B-4942-BFAD-9131514623B6}" type="presParOf" srcId="{C366FB74-1B28-054B-994F-F0F3DB7E1A1D}" destId="{ADC21804-88B4-624C-BB24-D0190F21C410}" srcOrd="2" destOrd="0" presId="urn:microsoft.com/office/officeart/2005/8/layout/hierarchy2"/>
    <dgm:cxn modelId="{DC07EB83-F5B2-F14E-BC75-6DF5245EBE6F}" type="presParOf" srcId="{ADC21804-88B4-624C-BB24-D0190F21C410}" destId="{8A0AD495-19DB-5E4E-B349-D8FA54CBD8D3}" srcOrd="0" destOrd="0" presId="urn:microsoft.com/office/officeart/2005/8/layout/hierarchy2"/>
    <dgm:cxn modelId="{130EEFED-3056-D347-AC9D-AA37E6F47659}" type="presParOf" srcId="{C366FB74-1B28-054B-994F-F0F3DB7E1A1D}" destId="{1B96B4A1-B797-D64C-A34A-8F9A65C66389}" srcOrd="3" destOrd="0" presId="urn:microsoft.com/office/officeart/2005/8/layout/hierarchy2"/>
    <dgm:cxn modelId="{383D144C-B1D5-D940-AF64-5138F9832E28}" type="presParOf" srcId="{1B96B4A1-B797-D64C-A34A-8F9A65C66389}" destId="{85C2CE89-80FA-2C45-B88A-230222D30BD3}" srcOrd="0" destOrd="0" presId="urn:microsoft.com/office/officeart/2005/8/layout/hierarchy2"/>
    <dgm:cxn modelId="{A673B615-5F14-0C45-8B30-0D3AE924CB7D}" type="presParOf" srcId="{1B96B4A1-B797-D64C-A34A-8F9A65C66389}" destId="{7FFA6861-F257-EC43-B644-14B3272F7C74}" srcOrd="1" destOrd="0" presId="urn:microsoft.com/office/officeart/2005/8/layout/hierarchy2"/>
    <dgm:cxn modelId="{3F76B715-14AA-8647-BB6E-25969F5D123A}" type="presParOf" srcId="{7FFA6861-F257-EC43-B644-14B3272F7C74}" destId="{E2BF6961-5154-EC48-A321-F7C3C18AAD6E}" srcOrd="0" destOrd="0" presId="urn:microsoft.com/office/officeart/2005/8/layout/hierarchy2"/>
    <dgm:cxn modelId="{44A9CFB6-F1C8-444B-AF9B-DA929C0873A0}" type="presParOf" srcId="{E2BF6961-5154-EC48-A321-F7C3C18AAD6E}" destId="{0BD0816E-A71A-C644-96AA-E71B3F6807CD}" srcOrd="0" destOrd="0" presId="urn:microsoft.com/office/officeart/2005/8/layout/hierarchy2"/>
    <dgm:cxn modelId="{C782C7B1-CB2E-4C4C-9218-0A51EA14389A}" type="presParOf" srcId="{7FFA6861-F257-EC43-B644-14B3272F7C74}" destId="{F202F6E9-0CF2-BB49-8065-42F5A05C092E}" srcOrd="1" destOrd="0" presId="urn:microsoft.com/office/officeart/2005/8/layout/hierarchy2"/>
    <dgm:cxn modelId="{C24FFE84-FBD5-2B40-BD28-82C10F57BE02}" type="presParOf" srcId="{F202F6E9-0CF2-BB49-8065-42F5A05C092E}" destId="{CBE4762A-D5A2-1A47-BE81-389AF776DF2D}" srcOrd="0" destOrd="0" presId="urn:microsoft.com/office/officeart/2005/8/layout/hierarchy2"/>
    <dgm:cxn modelId="{3B01D407-FB5D-AF4D-82FD-7BBD1911AB7F}" type="presParOf" srcId="{F202F6E9-0CF2-BB49-8065-42F5A05C092E}" destId="{A1AFA1F8-7E1A-7A4B-85CC-50E521E5748F}" srcOrd="1" destOrd="0" presId="urn:microsoft.com/office/officeart/2005/8/layout/hierarchy2"/>
  </dgm:cxnLst>
  <dgm:bg>
    <a:solidFill>
      <a:srgbClr val="C00000">
        <a:alpha val="80000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5BC5C-AE5E-C241-A95F-FBC1205E5F0C}">
      <dsp:nvSpPr>
        <dsp:cNvPr id="0" name=""/>
        <dsp:cNvSpPr/>
      </dsp:nvSpPr>
      <dsp:spPr>
        <a:xfrm>
          <a:off x="26041" y="302619"/>
          <a:ext cx="2969909" cy="1183119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Vyučovací proces</a:t>
          </a:r>
        </a:p>
      </dsp:txBody>
      <dsp:txXfrm>
        <a:off x="26041" y="302619"/>
        <a:ext cx="2969909" cy="1183119"/>
      </dsp:txXfrm>
    </dsp:sp>
    <dsp:sp modelId="{AEBE5669-0824-2941-9A72-4340C4073CF9}">
      <dsp:nvSpPr>
        <dsp:cNvPr id="0" name=""/>
        <dsp:cNvSpPr/>
      </dsp:nvSpPr>
      <dsp:spPr>
        <a:xfrm>
          <a:off x="26041" y="1397781"/>
          <a:ext cx="2969909" cy="1246522"/>
        </a:xfrm>
        <a:prstGeom prst="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100" kern="1200" dirty="0">
              <a:solidFill>
                <a:schemeClr val="bg1"/>
              </a:solidFill>
              <a:latin typeface="Gill Sans Ultra Bold" panose="020B0A02020104020203" pitchFamily="34" charset="0"/>
            </a:rPr>
            <a:t>20 hodín / týždeň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k-SK" sz="2100" kern="1200" dirty="0">
            <a:solidFill>
              <a:schemeClr val="bg1"/>
            </a:solidFill>
            <a:latin typeface="Gill Sans Ultra Bold" panose="020B0A02020104020203" pitchFamily="34" charset="0"/>
          </a:endParaRPr>
        </a:p>
      </dsp:txBody>
      <dsp:txXfrm>
        <a:off x="26041" y="1397781"/>
        <a:ext cx="2969909" cy="1246522"/>
      </dsp:txXfrm>
    </dsp:sp>
    <dsp:sp modelId="{4C8DE595-1967-0143-BE5D-D42314D18B63}">
      <dsp:nvSpPr>
        <dsp:cNvPr id="0" name=""/>
        <dsp:cNvSpPr/>
      </dsp:nvSpPr>
      <dsp:spPr>
        <a:xfrm>
          <a:off x="26041" y="2918244"/>
          <a:ext cx="2969909" cy="1183119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Telesná výchova</a:t>
          </a:r>
        </a:p>
      </dsp:txBody>
      <dsp:txXfrm>
        <a:off x="26041" y="2918244"/>
        <a:ext cx="2969909" cy="1183119"/>
      </dsp:txXfrm>
    </dsp:sp>
    <dsp:sp modelId="{28716836-1781-2B43-B994-29BF213DB361}">
      <dsp:nvSpPr>
        <dsp:cNvPr id="0" name=""/>
        <dsp:cNvSpPr/>
      </dsp:nvSpPr>
      <dsp:spPr>
        <a:xfrm>
          <a:off x="26041" y="3924335"/>
          <a:ext cx="2969909" cy="1652490"/>
        </a:xfrm>
        <a:prstGeom prst="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100" kern="1200" dirty="0">
              <a:solidFill>
                <a:schemeClr val="bg1"/>
              </a:solidFill>
              <a:latin typeface="Gill Sans Ultra Bold" panose="020B0A02020104020203" pitchFamily="34" charset="0"/>
            </a:rPr>
            <a:t>2 hodiny / týždeň</a:t>
          </a:r>
        </a:p>
      </dsp:txBody>
      <dsp:txXfrm>
        <a:off x="26041" y="3924335"/>
        <a:ext cx="2969909" cy="1652490"/>
      </dsp:txXfrm>
    </dsp:sp>
    <dsp:sp modelId="{29A0A7DC-84E0-614E-BE4F-3381620FDE20}">
      <dsp:nvSpPr>
        <dsp:cNvPr id="0" name=""/>
        <dsp:cNvSpPr/>
      </dsp:nvSpPr>
      <dsp:spPr>
        <a:xfrm>
          <a:off x="4823424" y="1207622"/>
          <a:ext cx="3906499" cy="168891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Vznik ŠT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Naviac </a:t>
          </a:r>
        </a:p>
      </dsp:txBody>
      <dsp:txXfrm>
        <a:off x="4823424" y="1207622"/>
        <a:ext cx="3906499" cy="1688915"/>
      </dsp:txXfrm>
    </dsp:sp>
    <dsp:sp modelId="{8FBA76C0-9032-2C4E-BF97-F4B91033FE9B}">
      <dsp:nvSpPr>
        <dsp:cNvPr id="0" name=""/>
        <dsp:cNvSpPr/>
      </dsp:nvSpPr>
      <dsp:spPr>
        <a:xfrm>
          <a:off x="5356731" y="2887563"/>
          <a:ext cx="2969909" cy="1652490"/>
        </a:xfrm>
        <a:prstGeom prst="rec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100" kern="1200" dirty="0">
              <a:solidFill>
                <a:schemeClr val="bg1"/>
              </a:solidFill>
              <a:latin typeface="Gill Sans Ultra Bold" panose="020B0A02020104020203" pitchFamily="34" charset="0"/>
            </a:rPr>
            <a:t>3 hodiny ŠP / týždeň </a:t>
          </a:r>
        </a:p>
      </dsp:txBody>
      <dsp:txXfrm>
        <a:off x="5356731" y="2887563"/>
        <a:ext cx="2969909" cy="1652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C9428-EB6A-9441-BDF7-BC8435CC2AFA}">
      <dsp:nvSpPr>
        <dsp:cNvPr id="0" name=""/>
        <dsp:cNvSpPr/>
      </dsp:nvSpPr>
      <dsp:spPr>
        <a:xfrm>
          <a:off x="1791540" y="378032"/>
          <a:ext cx="4672163" cy="4551680"/>
        </a:xfrm>
        <a:prstGeom prst="pie">
          <a:avLst>
            <a:gd name="adj1" fmla="val 16200000"/>
            <a:gd name="adj2" fmla="val 18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kern="1200" dirty="0">
              <a:latin typeface="Gill Sans Ultra Bold" panose="020B0A02020104020203" pitchFamily="34" charset="0"/>
            </a:rPr>
            <a:t>Futbalový Klub</a:t>
          </a:r>
        </a:p>
      </dsp:txBody>
      <dsp:txXfrm>
        <a:off x="4253881" y="1342555"/>
        <a:ext cx="1668629" cy="1354666"/>
      </dsp:txXfrm>
    </dsp:sp>
    <dsp:sp modelId="{3E11EC55-30BB-D247-81E2-1FD8D86EB945}">
      <dsp:nvSpPr>
        <dsp:cNvPr id="0" name=""/>
        <dsp:cNvSpPr/>
      </dsp:nvSpPr>
      <dsp:spPr>
        <a:xfrm>
          <a:off x="1758039" y="592231"/>
          <a:ext cx="4551680" cy="4448402"/>
        </a:xfrm>
        <a:prstGeom prst="pie">
          <a:avLst>
            <a:gd name="adj1" fmla="val 1800000"/>
            <a:gd name="adj2" fmla="val 90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>
              <a:latin typeface="Gill Sans Ultra Bold" panose="020B0A02020104020203" pitchFamily="34" charset="0"/>
            </a:rPr>
            <a:t>Rodičia</a:t>
          </a:r>
        </a:p>
      </dsp:txBody>
      <dsp:txXfrm>
        <a:off x="2841772" y="3478397"/>
        <a:ext cx="2438400" cy="1165057"/>
      </dsp:txXfrm>
    </dsp:sp>
    <dsp:sp modelId="{FE6FE2B2-EF0D-9A46-A624-E6103D5E1D91}">
      <dsp:nvSpPr>
        <dsp:cNvPr id="0" name=""/>
        <dsp:cNvSpPr/>
      </dsp:nvSpPr>
      <dsp:spPr>
        <a:xfrm>
          <a:off x="1664296" y="542530"/>
          <a:ext cx="4551680" cy="4222684"/>
        </a:xfrm>
        <a:prstGeom prst="pie">
          <a:avLst>
            <a:gd name="adj1" fmla="val 9000000"/>
            <a:gd name="adj2" fmla="val 1620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3600" kern="1200" dirty="0">
            <a:latin typeface="Gill Sans Ultra Bold" panose="020B0A02020104020203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>
              <a:latin typeface="Gill Sans Ultra Bold" panose="020B0A02020104020203" pitchFamily="34" charset="0"/>
            </a:rPr>
            <a:t>Škola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kern="1200" dirty="0"/>
        </a:p>
      </dsp:txBody>
      <dsp:txXfrm>
        <a:off x="2191532" y="1437337"/>
        <a:ext cx="1625600" cy="1256751"/>
      </dsp:txXfrm>
    </dsp:sp>
    <dsp:sp modelId="{05682740-FC07-5340-91DE-2E63DB1E607D}">
      <dsp:nvSpPr>
        <dsp:cNvPr id="0" name=""/>
        <dsp:cNvSpPr/>
      </dsp:nvSpPr>
      <dsp:spPr>
        <a:xfrm>
          <a:off x="1569897" y="9626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CB1B8-909D-204F-9770-3776E5F546D9}">
      <dsp:nvSpPr>
        <dsp:cNvPr id="0" name=""/>
        <dsp:cNvSpPr/>
      </dsp:nvSpPr>
      <dsp:spPr>
        <a:xfrm>
          <a:off x="1476268" y="258933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BAB89-A341-2344-94F3-D5BA0D3E2B8C}">
      <dsp:nvSpPr>
        <dsp:cNvPr id="0" name=""/>
        <dsp:cNvSpPr/>
      </dsp:nvSpPr>
      <dsp:spPr>
        <a:xfrm>
          <a:off x="1382149" y="97469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3EB73-0F0F-2442-B41A-364F44FE5865}">
      <dsp:nvSpPr>
        <dsp:cNvPr id="0" name=""/>
        <dsp:cNvSpPr/>
      </dsp:nvSpPr>
      <dsp:spPr>
        <a:xfrm>
          <a:off x="4160" y="2762785"/>
          <a:ext cx="2290166" cy="1145083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solidFill>
                <a:schemeClr val="bg1"/>
              </a:solidFill>
              <a:latin typeface="Gill Sans Ultra Bold" panose="020B0A02020104020203" pitchFamily="34" charset="0"/>
            </a:rPr>
            <a:t>Škola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solidFill>
                <a:schemeClr val="bg1"/>
              </a:solidFill>
              <a:latin typeface="Gill Sans Ultra Bold" panose="020B0A02020104020203" pitchFamily="34" charset="0"/>
            </a:rPr>
            <a:t>ZŠ Levočská</a:t>
          </a:r>
        </a:p>
      </dsp:txBody>
      <dsp:txXfrm>
        <a:off x="37698" y="2796323"/>
        <a:ext cx="2223090" cy="1078007"/>
      </dsp:txXfrm>
    </dsp:sp>
    <dsp:sp modelId="{33C81F29-F318-7C44-BDC3-8D76AA334462}">
      <dsp:nvSpPr>
        <dsp:cNvPr id="0" name=""/>
        <dsp:cNvSpPr/>
      </dsp:nvSpPr>
      <dsp:spPr>
        <a:xfrm rot="18289469">
          <a:off x="1981566" y="2719643"/>
          <a:ext cx="145830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458307" y="171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674262" y="2700302"/>
        <a:ext cx="72915" cy="72915"/>
      </dsp:txXfrm>
    </dsp:sp>
    <dsp:sp modelId="{3D5BC4B5-E57A-3B45-8A04-7AEE84A0775D}">
      <dsp:nvSpPr>
        <dsp:cNvPr id="0" name=""/>
        <dsp:cNvSpPr/>
      </dsp:nvSpPr>
      <dsp:spPr>
        <a:xfrm>
          <a:off x="3127113" y="1617702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Športová</a:t>
          </a:r>
          <a:r>
            <a:rPr lang="sk-SK" sz="2100" kern="1200" dirty="0"/>
            <a:t> </a:t>
          </a:r>
          <a:r>
            <a:rPr lang="sk-SK" sz="2100" kern="1200" dirty="0">
              <a:latin typeface="Gill Sans Ultra Bold" panose="020B0A02020104020203" pitchFamily="34" charset="0"/>
            </a:rPr>
            <a:t>príprava</a:t>
          </a:r>
        </a:p>
      </dsp:txBody>
      <dsp:txXfrm>
        <a:off x="3157602" y="1648191"/>
        <a:ext cx="2020991" cy="980006"/>
      </dsp:txXfrm>
    </dsp:sp>
    <dsp:sp modelId="{47EEFF11-087C-004D-9E03-9C2D8427DE53}">
      <dsp:nvSpPr>
        <dsp:cNvPr id="0" name=""/>
        <dsp:cNvSpPr/>
      </dsp:nvSpPr>
      <dsp:spPr>
        <a:xfrm rot="18289469">
          <a:off x="4896323" y="1522511"/>
          <a:ext cx="145830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458307" y="171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5589019" y="1503170"/>
        <a:ext cx="72915" cy="72915"/>
      </dsp:txXfrm>
    </dsp:sp>
    <dsp:sp modelId="{8BBA6055-E570-5A4A-9C10-F28BAA37D27D}">
      <dsp:nvSpPr>
        <dsp:cNvPr id="0" name=""/>
        <dsp:cNvSpPr/>
      </dsp:nvSpPr>
      <dsp:spPr>
        <a:xfrm>
          <a:off x="6041870" y="420569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Gymnastika</a:t>
          </a:r>
        </a:p>
      </dsp:txBody>
      <dsp:txXfrm>
        <a:off x="6072359" y="451058"/>
        <a:ext cx="2020991" cy="980006"/>
      </dsp:txXfrm>
    </dsp:sp>
    <dsp:sp modelId="{4B78759D-240C-DB4A-BFFE-2D789EA2DDE9}">
      <dsp:nvSpPr>
        <dsp:cNvPr id="0" name=""/>
        <dsp:cNvSpPr/>
      </dsp:nvSpPr>
      <dsp:spPr>
        <a:xfrm>
          <a:off x="5209083" y="2121077"/>
          <a:ext cx="83278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832787" y="171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5604657" y="2117374"/>
        <a:ext cx="41639" cy="41639"/>
      </dsp:txXfrm>
    </dsp:sp>
    <dsp:sp modelId="{F0A6F812-5662-064B-A237-6261B78C0F29}">
      <dsp:nvSpPr>
        <dsp:cNvPr id="0" name=""/>
        <dsp:cNvSpPr/>
      </dsp:nvSpPr>
      <dsp:spPr>
        <a:xfrm>
          <a:off x="6041870" y="1617702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Atletika</a:t>
          </a:r>
        </a:p>
      </dsp:txBody>
      <dsp:txXfrm>
        <a:off x="6072359" y="1648191"/>
        <a:ext cx="2020991" cy="980006"/>
      </dsp:txXfrm>
    </dsp:sp>
    <dsp:sp modelId="{6638E250-12F4-AF42-B8F6-4C1213635364}">
      <dsp:nvSpPr>
        <dsp:cNvPr id="0" name=""/>
        <dsp:cNvSpPr/>
      </dsp:nvSpPr>
      <dsp:spPr>
        <a:xfrm rot="3310531">
          <a:off x="4896323" y="2719643"/>
          <a:ext cx="145830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458307" y="171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5589019" y="2700302"/>
        <a:ext cx="72915" cy="72915"/>
      </dsp:txXfrm>
    </dsp:sp>
    <dsp:sp modelId="{E0BB8033-2B59-5843-8D70-DDFCCDE12AA6}">
      <dsp:nvSpPr>
        <dsp:cNvPr id="0" name=""/>
        <dsp:cNvSpPr/>
      </dsp:nvSpPr>
      <dsp:spPr>
        <a:xfrm>
          <a:off x="6041870" y="2814834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Loptové hry</a:t>
          </a:r>
        </a:p>
      </dsp:txBody>
      <dsp:txXfrm>
        <a:off x="6072359" y="2845323"/>
        <a:ext cx="2020991" cy="980006"/>
      </dsp:txXfrm>
    </dsp:sp>
    <dsp:sp modelId="{ADC21804-88B4-624C-BB24-D0190F21C410}">
      <dsp:nvSpPr>
        <dsp:cNvPr id="0" name=""/>
        <dsp:cNvSpPr/>
      </dsp:nvSpPr>
      <dsp:spPr>
        <a:xfrm rot="3310531">
          <a:off x="1981566" y="3916776"/>
          <a:ext cx="145830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458307" y="171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2674262" y="3897435"/>
        <a:ext cx="72915" cy="72915"/>
      </dsp:txXfrm>
    </dsp:sp>
    <dsp:sp modelId="{85C2CE89-80FA-2C45-B88A-230222D30BD3}">
      <dsp:nvSpPr>
        <dsp:cNvPr id="0" name=""/>
        <dsp:cNvSpPr/>
      </dsp:nvSpPr>
      <dsp:spPr>
        <a:xfrm>
          <a:off x="3127113" y="4011966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Telesná výchova</a:t>
          </a:r>
        </a:p>
      </dsp:txBody>
      <dsp:txXfrm>
        <a:off x="3157602" y="4042455"/>
        <a:ext cx="2020991" cy="980006"/>
      </dsp:txXfrm>
    </dsp:sp>
    <dsp:sp modelId="{E2BF6961-5154-EC48-A321-F7C3C18AAD6E}">
      <dsp:nvSpPr>
        <dsp:cNvPr id="0" name=""/>
        <dsp:cNvSpPr/>
      </dsp:nvSpPr>
      <dsp:spPr>
        <a:xfrm>
          <a:off x="5209083" y="4515342"/>
          <a:ext cx="832787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832787" y="171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500" kern="1200"/>
        </a:p>
      </dsp:txBody>
      <dsp:txXfrm>
        <a:off x="5604657" y="4511639"/>
        <a:ext cx="41639" cy="41639"/>
      </dsp:txXfrm>
    </dsp:sp>
    <dsp:sp modelId="{CBE4762A-D5A2-1A47-BE81-389AF776DF2D}">
      <dsp:nvSpPr>
        <dsp:cNvPr id="0" name=""/>
        <dsp:cNvSpPr/>
      </dsp:nvSpPr>
      <dsp:spPr>
        <a:xfrm>
          <a:off x="6041870" y="4011966"/>
          <a:ext cx="2081969" cy="104098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>
              <a:latin typeface="Gill Sans Ultra Bold" panose="020B0A02020104020203" pitchFamily="34" charset="0"/>
            </a:rPr>
            <a:t>Všeobecná telesná príprava</a:t>
          </a:r>
        </a:p>
      </dsp:txBody>
      <dsp:txXfrm>
        <a:off x="6072359" y="4042455"/>
        <a:ext cx="2020991" cy="980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65754-3E6B-7D42-9207-6745E30B7EB3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A836A-B856-CD41-AF97-AED5B5509B4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94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0322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8130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7597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2511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0236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140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22111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1962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>
            <a:extLst>
              <a:ext uri="{FF2B5EF4-FFF2-40B4-BE49-F238E27FC236}">
                <a16:creationId xmlns:a16="http://schemas.microsoft.com/office/drawing/2014/main" id="{271F801A-80A5-7F4A-BA53-16FE32B78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CCA1B62-F64A-EA40-B307-2CD4F10DBBF6}" type="slidenum">
              <a:rPr lang="en-US" altLang="sk-SK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sk-SK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6DAFF064-0B6F-444F-AA20-C22F8C6EB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EA2857B-D206-1144-A7A9-EA869AECA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9515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70856-E54E-1345-86C8-246055CD2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4A0D66-2ACD-944E-A4DE-AA17742EA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049A550-6F36-F74E-B544-44C019C6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EAAA1BC-F294-4B46-BF92-37FF2A35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441A42-72DA-CC4A-9711-0AFE8B61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338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34B2F-740E-6D42-9E08-B2AD6ECB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F4CEE73-8473-0742-993A-3F1597EA2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D4FC314-EB1D-D749-9C6F-E0C64154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E8F4583-08D8-DE43-802B-30E67C1F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5AAD092-FCD4-324F-A150-A333FC09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966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14B7CF-12DD-4249-A4B1-BB2D32283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3413B40-9DD8-9548-8E7A-CFAC47727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3D4E2C-AAD0-8345-B540-7D4EFFB4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ED3AFE2-76FD-F44E-A377-5AC17FB5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273E01-842E-FE45-8267-315A9CAC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809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CE4E7-9187-474A-BB12-06EC540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CD63D2-5E76-8348-80F8-CDCC04B46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8937503-AA76-5E4C-94C3-344466B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9625478-F4F7-B445-8F73-58A99D3B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9E97DD-1516-E646-A1E2-531181FA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34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7B0EC-CBEB-6645-84F9-FE1F4046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15FF7A4-3B92-9E46-B480-11D55052D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B000367-7119-3B45-9094-A9FA8E2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1CE4F5-282E-B64C-85DB-44A211BF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FE8E0D6-337E-DE43-9996-ABCA32D2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321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1BD8F-2B4F-A049-82DF-968179FF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2977B3-2366-CD43-9A45-B70C05444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BBA6D6-79D2-D548-A5EC-7FB1FE752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7391E0D-A4F8-4045-8D19-F9B6AA67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AE2EFB4-7B72-F64E-822C-520F4665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1D2700D-5473-C542-A0D8-38DCD914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6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43BF8-2ECC-AA40-8230-21EBF5EB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A2CEAAEE-CD73-D444-B252-177A8AB48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05F7658-8B5D-2F4E-96DF-6CBDD3C01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1C0E9BBE-AB93-F64F-BF48-426B1E277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98D3693-DDBF-6546-8C72-98A20706DD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288936B-D1A5-F34A-A9FB-F517A11FE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AC36C52-02D2-8B49-A828-B7253D42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8D4F74A-A3BA-B146-9BF8-1683ACDD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568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CC737-A580-8945-A46F-6DB0399B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DDFDADD-F558-124C-A897-C36089CB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DC4293F-8E45-074D-9ABA-B849366B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B5C8E3D-7E65-C24E-A1E6-14661260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43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C9D2297-B806-C64C-ACB7-5DF9D2CC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EF1084A-4F12-6449-83C0-28DE382D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057F1D-E796-AC4B-96FA-1A152644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3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64D0F-9B11-9D4E-8AA6-E5DDFBFAA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A37CA9-99BC-AF47-A2F5-C2F62611D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C5B1C68-023C-E045-A7CF-E797BC72B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3A6D814-8AAC-B145-8032-46CA8C27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A4FF67F-F0F7-3A41-A018-5A729FA4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61C20E6-7429-1347-BA86-58C5062D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98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7EC58-A5E9-934B-B395-BBF24931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EFD06DD-E32A-9849-8068-03CE60777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7565B0CD-2176-2340-8FE3-5B5B91842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99A91D6-C0FB-F747-98D3-6CC8FA7D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D754F45-A4AE-8B4A-8D35-A59AA8BC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FB4A1DB-FC20-2C4D-BC4B-43846BC6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063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164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A98C962-1B0C-9B4D-9FC7-6A711283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20F3C5D-D44C-A644-AD32-0DB574176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31C6E02-BCA7-3444-ACF6-91D934427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B1A0A-96F9-D240-AE40-59C34E7680A9}" type="datetimeFigureOut">
              <a:rPr lang="sk-SK" smtClean="0"/>
              <a:t>27. 3. 2024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39351D-DFCA-6149-A0A7-2D71233EF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6CFE0E-7303-B743-A724-3DD915993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C9219-22A9-944F-AF83-6355299E561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46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slevocskasl.edupage.org/a/zapis-pre-skolsky-rok-2024202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3.png"/><Relationship Id="rId5" Type="http://schemas.openxmlformats.org/officeDocument/2006/relationships/image" Target="../media/image10.jpg"/><Relationship Id="rId10" Type="http://schemas.openxmlformats.org/officeDocument/2006/relationships/image" Target="../media/image2.png"/><Relationship Id="rId4" Type="http://schemas.openxmlformats.org/officeDocument/2006/relationships/image" Target="../media/image9.JP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5F92735-E3B1-5550-66A7-BA66BFE4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0" y="137797"/>
            <a:ext cx="931485" cy="100842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E6501F0-A735-06C4-280D-0194A18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5" y="277790"/>
            <a:ext cx="1249914" cy="868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D17A42-1833-C09D-95C2-5FF04E14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22" y="137797"/>
            <a:ext cx="1024491" cy="100842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D0A1C9C-878D-DF46-09F7-43B55AAF4E98}"/>
              </a:ext>
            </a:extLst>
          </p:cNvPr>
          <p:cNvSpPr txBox="1"/>
          <p:nvPr/>
        </p:nvSpPr>
        <p:spPr>
          <a:xfrm>
            <a:off x="950412" y="2459504"/>
            <a:ext cx="105328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5400" dirty="0">
                <a:latin typeface="Gill Sans MT" panose="020B0502020104020203" pitchFamily="34" charset="0"/>
                <a:cs typeface="Calibri" panose="020F0502020204030204" pitchFamily="34" charset="0"/>
              </a:rPr>
              <a:t>OTVÁRAME  V  ŠKOLSKOM ROKU </a:t>
            </a:r>
          </a:p>
          <a:p>
            <a:pPr algn="ctr"/>
            <a:r>
              <a:rPr lang="sk-SK" sz="5400" dirty="0">
                <a:latin typeface="Gill Sans MT" panose="020B0502020104020203" pitchFamily="34" charset="0"/>
                <a:cs typeface="Calibri" panose="020F0502020204030204" pitchFamily="34" charset="0"/>
              </a:rPr>
              <a:t>2024 / 2025</a:t>
            </a:r>
          </a:p>
        </p:txBody>
      </p:sp>
    </p:spTree>
    <p:extLst>
      <p:ext uri="{BB962C8B-B14F-4D97-AF65-F5344CB8AC3E}">
        <p14:creationId xmlns:p14="http://schemas.microsoft.com/office/powerpoint/2010/main" val="354795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5F92735-E3B1-5550-66A7-BA66BFE4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0" y="137797"/>
            <a:ext cx="931485" cy="100842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E6501F0-A735-06C4-280D-0194A18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5" y="277790"/>
            <a:ext cx="1249914" cy="868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D17A42-1833-C09D-95C2-5FF04E14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22" y="137797"/>
            <a:ext cx="1024491" cy="100842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D0A1C9C-878D-DF46-09F7-43B55AAF4E98}"/>
              </a:ext>
            </a:extLst>
          </p:cNvPr>
          <p:cNvSpPr txBox="1"/>
          <p:nvPr/>
        </p:nvSpPr>
        <p:spPr>
          <a:xfrm>
            <a:off x="3865702" y="2967335"/>
            <a:ext cx="4386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5400" dirty="0">
                <a:latin typeface="Gill Sans MT" panose="020B0502020104020203" pitchFamily="34" charset="0"/>
                <a:cs typeface="Calibri" panose="020F0502020204030204" pitchFamily="34" charset="0"/>
              </a:rPr>
              <a:t>SPOKOJNOSŤ</a:t>
            </a:r>
          </a:p>
        </p:txBody>
      </p:sp>
    </p:spTree>
    <p:extLst>
      <p:ext uri="{BB962C8B-B14F-4D97-AF65-F5344CB8AC3E}">
        <p14:creationId xmlns:p14="http://schemas.microsoft.com/office/powerpoint/2010/main" val="156066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225" y="13087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8025534-C4DD-DA45-A02E-ACE0B8BC2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270229"/>
              </p:ext>
            </p:extLst>
          </p:nvPr>
        </p:nvGraphicFramePr>
        <p:xfrm>
          <a:off x="2032000" y="9752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F965FA0E-85E6-2F20-937E-F1CA80131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29" y="211968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9BD813A-3B90-BD9E-B31E-E6823E0CD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0791" y="109407"/>
            <a:ext cx="731013" cy="86586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F974B53-AC5B-66CF-20A0-834EC943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9159" y="3057197"/>
            <a:ext cx="855029" cy="80473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ACE5CBA-B0B9-F3E5-7CC9-718ADA862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6563" y="5943859"/>
            <a:ext cx="1047625" cy="7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2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0"/>
            <a:ext cx="812800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B1DB0C-5F11-874B-8BB3-E6E30D7A69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160739"/>
              </p:ext>
            </p:extLst>
          </p:nvPr>
        </p:nvGraphicFramePr>
        <p:xfrm>
          <a:off x="2032000" y="1081824"/>
          <a:ext cx="8128000" cy="547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ok 2">
            <a:extLst>
              <a:ext uri="{FF2B5EF4-FFF2-40B4-BE49-F238E27FC236}">
                <a16:creationId xmlns:a16="http://schemas.microsoft.com/office/drawing/2014/main" id="{2B7D52F4-CB33-9F66-834F-A7942C9B5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196" y="104553"/>
            <a:ext cx="1047625" cy="727881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42ECB67-4FEE-792E-728C-35955F1AB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943" y="174869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5253A2D-ADB6-54CA-AB79-4F441865D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0791" y="109407"/>
            <a:ext cx="731013" cy="86586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E491772-70C8-1BFF-D124-682B4518A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9627" y="4005638"/>
            <a:ext cx="889120" cy="8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355" y="6165287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4764B00-73C5-B844-AF4C-ECC6854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895525"/>
            <a:ext cx="10490915" cy="4260466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  <a:latin typeface="Gill Sans Ultra Bold" panose="020B0A02020104020203" pitchFamily="34" charset="0"/>
              </a:rPr>
              <a:t>Príďte  k  nám !!!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1B4F0C38-1CA2-FEC3-7FE9-7FBB2240E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531" y="6259132"/>
            <a:ext cx="731011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B0D3480-63A6-E5DF-6935-512B0450491D}"/>
              </a:ext>
            </a:extLst>
          </p:cNvPr>
          <p:cNvSpPr txBox="1"/>
          <p:nvPr/>
        </p:nvSpPr>
        <p:spPr>
          <a:xfrm>
            <a:off x="752046" y="3921283"/>
            <a:ext cx="10072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/>
              <a:t>03.04.2024 - 05.04.2024  </a:t>
            </a:r>
            <a:r>
              <a:rPr lang="sk-SK" sz="4000" b="1" dirty="0"/>
              <a:t>na zápis do 1. ročníka 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37D3BB1-6B62-4D14-DD8A-B361771D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791" y="109407"/>
            <a:ext cx="731013" cy="86586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3C7C0AA-B61B-3E71-D31F-3D760BCE9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86" y="212029"/>
            <a:ext cx="889120" cy="83681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3F27204-D2C6-C05B-078E-ADC7AFF6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775" y="212029"/>
            <a:ext cx="1204416" cy="8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4764B00-73C5-B844-AF4C-ECC6854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99" y="-431331"/>
            <a:ext cx="10490915" cy="4260466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  <a:latin typeface="Gill Sans Ultra Bold" panose="020B0A02020104020203" pitchFamily="34" charset="0"/>
              </a:rPr>
              <a:t>Kontakt !!!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B0D3480-63A6-E5DF-6935-512B0450491D}"/>
              </a:ext>
            </a:extLst>
          </p:cNvPr>
          <p:cNvSpPr txBox="1"/>
          <p:nvPr/>
        </p:nvSpPr>
        <p:spPr>
          <a:xfrm>
            <a:off x="2144224" y="2348957"/>
            <a:ext cx="84818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Elektronická </a:t>
            </a:r>
            <a:r>
              <a:rPr lang="sk-SK" sz="40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prihláška:</a:t>
            </a:r>
          </a:p>
          <a:p>
            <a:pPr algn="ctr"/>
            <a:r>
              <a:rPr lang="sk-SK" sz="4000" b="1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https://zslevocskasl.edupage.org/a/zapis-pre-skolsky-rok-20242025</a:t>
            </a:r>
            <a:endParaRPr lang="sk-SK" sz="4000" b="1" dirty="0"/>
          </a:p>
          <a:p>
            <a:pPr algn="ctr"/>
            <a:r>
              <a:rPr lang="sk-SK" sz="4000" b="1" dirty="0"/>
              <a:t>  </a:t>
            </a:r>
          </a:p>
          <a:p>
            <a:pPr algn="ctr"/>
            <a:r>
              <a:rPr lang="sk-SK" sz="4000" b="1" dirty="0"/>
              <a:t>Kontaktná osoba : </a:t>
            </a:r>
          </a:p>
          <a:p>
            <a:pPr algn="ctr"/>
            <a:r>
              <a:rPr lang="sk-SK" sz="4000" b="1" dirty="0"/>
              <a:t>Samuel Kuc 0918 312 643</a:t>
            </a:r>
          </a:p>
          <a:p>
            <a:pPr algn="ctr"/>
            <a:r>
              <a:rPr lang="sk-SK" sz="4000" b="1" dirty="0"/>
              <a:t>Tréner : FC </a:t>
            </a:r>
            <a:r>
              <a:rPr lang="sk-SK" sz="4000" b="1" dirty="0" err="1"/>
              <a:t>Redfox</a:t>
            </a:r>
            <a:r>
              <a:rPr lang="sk-SK" sz="4000" b="1" dirty="0"/>
              <a:t> Stará Ľubovňa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37D3BB1-6B62-4D14-DD8A-B361771D0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0791" y="109407"/>
            <a:ext cx="731013" cy="86586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3C7C0AA-B61B-3E71-D31F-3D760BCE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86" y="212029"/>
            <a:ext cx="889120" cy="83681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3F27204-D2C6-C05B-078E-ADC7AFF6F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775" y="212029"/>
            <a:ext cx="1204416" cy="8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5F92735-E3B1-5550-66A7-BA66BFE4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0" y="137797"/>
            <a:ext cx="931485" cy="100842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E6501F0-A735-06C4-280D-0194A18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5" y="277790"/>
            <a:ext cx="1249914" cy="868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D17A42-1833-C09D-95C2-5FF04E14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22" y="137797"/>
            <a:ext cx="1024491" cy="1008423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03B4626-9B07-FF9E-E3EF-603C7EB3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11" y="2283834"/>
            <a:ext cx="3914400" cy="305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700" b="1" dirty="0" err="1">
                <a:latin typeface="Gill Sans MT" panose="020B0502020104020203" pitchFamily="34" charset="0"/>
              </a:rPr>
              <a:t>Športové</a:t>
            </a:r>
            <a:r>
              <a:rPr lang="en-US" sz="6700" b="1" dirty="0">
                <a:latin typeface="Gill Sans MT" panose="020B0502020104020203" pitchFamily="34" charset="0"/>
              </a:rPr>
              <a:t> </a:t>
            </a:r>
            <a:r>
              <a:rPr lang="en-US" sz="6700" b="1" dirty="0" err="1">
                <a:latin typeface="Gill Sans MT" panose="020B0502020104020203" pitchFamily="34" charset="0"/>
              </a:rPr>
              <a:t>triedy</a:t>
            </a:r>
            <a:r>
              <a:rPr lang="en-US" sz="6700" b="1" dirty="0">
                <a:latin typeface="Gill Sans MT" panose="020B0502020104020203" pitchFamily="34" charset="0"/>
              </a:rPr>
              <a:t>  </a:t>
            </a:r>
            <a:r>
              <a:rPr lang="en-US" sz="4600" b="1" dirty="0">
                <a:solidFill>
                  <a:schemeClr val="bg1"/>
                </a:solidFill>
              </a:rPr>
              <a:t/>
            </a:r>
            <a:br>
              <a:rPr lang="en-US" sz="4600" b="1" dirty="0">
                <a:solidFill>
                  <a:schemeClr val="bg1"/>
                </a:solidFill>
              </a:rPr>
            </a:br>
            <a:endParaRPr lang="en-US" sz="4600" b="1" dirty="0">
              <a:solidFill>
                <a:schemeClr val="bg1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E6AE11A-057A-7F52-2C24-F4169086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548" y="2346267"/>
            <a:ext cx="4062325" cy="31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5F92735-E3B1-5550-66A7-BA66BFE4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0" y="137797"/>
            <a:ext cx="931485" cy="100842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E6501F0-A735-06C4-280D-0194A18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5" y="277790"/>
            <a:ext cx="1249914" cy="868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D17A42-1833-C09D-95C2-5FF04E14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22" y="137797"/>
            <a:ext cx="1024491" cy="1008423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C0995D5-4AF9-A4B7-A7A4-D4F5399FADC3}"/>
              </a:ext>
            </a:extLst>
          </p:cNvPr>
          <p:cNvSpPr txBox="1"/>
          <p:nvPr/>
        </p:nvSpPr>
        <p:spPr>
          <a:xfrm>
            <a:off x="-197846" y="2721134"/>
            <a:ext cx="60981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4800" b="1" dirty="0">
                <a:latin typeface="Gill Sans MT" panose="020B0502020104020203" pitchFamily="34" charset="0"/>
              </a:rPr>
              <a:t>n</a:t>
            </a:r>
            <a:r>
              <a:rPr lang="en-US" sz="4800" b="1" dirty="0" smtClean="0">
                <a:latin typeface="Gill Sans MT" panose="020B0502020104020203" pitchFamily="34" charset="0"/>
              </a:rPr>
              <a:t>a</a:t>
            </a:r>
            <a:endParaRPr lang="sk-SK" sz="4800" b="1" dirty="0">
              <a:latin typeface="Gill Sans MT" panose="020B0502020104020203" pitchFamily="34" charset="0"/>
            </a:endParaRPr>
          </a:p>
          <a:p>
            <a:pPr algn="ctr"/>
            <a:r>
              <a:rPr lang="en-US" sz="4800" b="1" dirty="0" smtClean="0">
                <a:latin typeface="Gill Sans MT" panose="020B0502020104020203" pitchFamily="34" charset="0"/>
              </a:rPr>
              <a:t>ZŠ </a:t>
            </a:r>
            <a:r>
              <a:rPr lang="en-US" sz="4800" b="1" dirty="0" err="1">
                <a:latin typeface="Gill Sans MT" panose="020B0502020104020203" pitchFamily="34" charset="0"/>
              </a:rPr>
              <a:t>Levočská</a:t>
            </a:r>
            <a:r>
              <a:rPr lang="en-US" sz="4800" b="1" dirty="0">
                <a:latin typeface="Gill Sans MT" panose="020B0502020104020203" pitchFamily="34" charset="0"/>
              </a:rPr>
              <a:t> 6  </a:t>
            </a:r>
            <a:br>
              <a:rPr lang="en-US" sz="4800" b="1" dirty="0">
                <a:latin typeface="Gill Sans MT" panose="020B0502020104020203" pitchFamily="34" charset="0"/>
              </a:rPr>
            </a:br>
            <a:r>
              <a:rPr lang="en-US" sz="4800" b="1" dirty="0" err="1">
                <a:latin typeface="Gill Sans MT" panose="020B0502020104020203" pitchFamily="34" charset="0"/>
              </a:rPr>
              <a:t>Stará</a:t>
            </a:r>
            <a:r>
              <a:rPr lang="en-US" sz="4800" b="1" dirty="0">
                <a:latin typeface="Gill Sans MT" panose="020B0502020104020203" pitchFamily="34" charset="0"/>
              </a:rPr>
              <a:t> </a:t>
            </a:r>
            <a:r>
              <a:rPr lang="en-US" sz="4800" b="1" dirty="0" err="1">
                <a:latin typeface="Gill Sans MT" panose="020B0502020104020203" pitchFamily="34" charset="0"/>
              </a:rPr>
              <a:t>Ľubovňa</a:t>
            </a:r>
            <a:endParaRPr lang="sk-SK" sz="4800" dirty="0">
              <a:latin typeface="Gill Sans MT" panose="020B0502020104020203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474685-65CF-EC3D-AA44-196256161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72" y="2184686"/>
            <a:ext cx="6412992" cy="39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041" y="-11881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B092DBA8-B614-E24D-A12E-CC02DE93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105" y="160377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032C9A1-0391-A44F-9EC7-F232A90C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33" y="733548"/>
            <a:ext cx="10771568" cy="804912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  <a:latin typeface="Gill Sans Ultra Bold" panose="020B0A02020104020203" pitchFamily="34" charset="0"/>
              </a:rPr>
              <a:t>Význam športových tried </a:t>
            </a: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4CDD7C0C-4DC8-F945-8E36-1F61A7605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006729" y="1806767"/>
            <a:ext cx="4651872" cy="3962962"/>
          </a:xfrm>
        </p:spPr>
      </p:pic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D0EE1848-49AE-EA40-9206-D4E49093A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409" y="2057400"/>
            <a:ext cx="7026965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Zdravotný – harmonický rozvoj pohybového aparátu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Sociálny – vplyv sociálnej skupiny na psychický vývoj dieťaťa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Športový – priestor pre rozvoj športového talentu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Psychosociálny rozmer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D9B13E5-E36A-F888-CC82-060A8CEC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16" y="233608"/>
            <a:ext cx="1439107" cy="99988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27FF582-7184-9563-12E5-6C36E1830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952" y="137797"/>
            <a:ext cx="961897" cy="113933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2C90D38-FB1F-6480-C96E-4106B0BD5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578" y="5416604"/>
            <a:ext cx="1297315" cy="12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28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620" y="175717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032C9A1-0391-A44F-9EC7-F232A90C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039" y="1016630"/>
            <a:ext cx="8207271" cy="724322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  <a:latin typeface="Gill Sans Ultra Bold" panose="020B0A02020104020203" pitchFamily="34" charset="0"/>
              </a:rPr>
              <a:t>Vplyv športu na vzdelanie </a:t>
            </a: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4CDD7C0C-4DC8-F945-8E36-1F61A7605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302316" y="2413785"/>
            <a:ext cx="3844168" cy="3656375"/>
          </a:xfrm>
        </p:spPr>
      </p:pic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D0EE1848-49AE-EA40-9206-D4E49093A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409" y="2057400"/>
            <a:ext cx="7026965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Okysličenie mozgu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Samostatné rozhodovanie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Vytrhnutie detí z komfortnej zóny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Učenie zábavnou a hravou formou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321589C2-7397-E701-42FE-E7DC41F0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618" y="355077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47D3846-2443-071B-AD94-B8FC1B11E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58" y="5259388"/>
            <a:ext cx="1312791" cy="123556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8663247-B272-FA11-3C3F-FEB949FFC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75" y="120582"/>
            <a:ext cx="1249914" cy="86843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9B87AC0-287B-9DA5-45A3-DC03E2640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484" y="137797"/>
            <a:ext cx="878365" cy="10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7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953" y="22827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4764B00-73C5-B844-AF4C-ECC6854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7" y="832434"/>
            <a:ext cx="11539330" cy="748878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solidFill>
                  <a:srgbClr val="002060"/>
                </a:solidFill>
                <a:latin typeface="Gill Sans Ultra Bold" panose="020B0A02020104020203" pitchFamily="34" charset="0"/>
              </a:rPr>
              <a:t>Zameranie športovej prípravy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C137B9-59E7-0243-B042-D232E9A9E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8097">
            <a:off x="623682" y="1808921"/>
            <a:ext cx="1970432" cy="213283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DD79286-251F-8F40-A605-A3023417166F}"/>
              </a:ext>
            </a:extLst>
          </p:cNvPr>
          <p:cNvSpPr txBox="1"/>
          <p:nvPr/>
        </p:nvSpPr>
        <p:spPr>
          <a:xfrm rot="1265460">
            <a:off x="88393" y="3950802"/>
            <a:ext cx="221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Atletika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6487A69A-5C29-7E42-84D8-F5E4C5BAB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5627">
            <a:off x="2585229" y="3528009"/>
            <a:ext cx="2183982" cy="1908591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88548B3C-2ADA-0B40-988A-5515FCA0EA7E}"/>
              </a:ext>
            </a:extLst>
          </p:cNvPr>
          <p:cNvSpPr txBox="1"/>
          <p:nvPr/>
        </p:nvSpPr>
        <p:spPr>
          <a:xfrm rot="20942522">
            <a:off x="2230035" y="5591253"/>
            <a:ext cx="257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Gymnastika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2A9BD57D-BFB7-9247-9A39-5E5907E2A51F}"/>
              </a:ext>
            </a:extLst>
          </p:cNvPr>
          <p:cNvSpPr txBox="1"/>
          <p:nvPr/>
        </p:nvSpPr>
        <p:spPr>
          <a:xfrm rot="21412447">
            <a:off x="5051468" y="3588476"/>
            <a:ext cx="257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Loptové hry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8707044-3521-164D-8010-F688FC01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1461">
            <a:off x="4900610" y="1603590"/>
            <a:ext cx="2699084" cy="1998554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038527F2-7706-7F44-8F7A-1B58FB9EB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9291">
            <a:off x="5480483" y="4355585"/>
            <a:ext cx="2183982" cy="1562218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49D39D4C-6E59-6B4A-89D7-1D3C8DC3F106}"/>
              </a:ext>
            </a:extLst>
          </p:cNvPr>
          <p:cNvSpPr txBox="1"/>
          <p:nvPr/>
        </p:nvSpPr>
        <p:spPr>
          <a:xfrm rot="942364">
            <a:off x="4944835" y="5894916"/>
            <a:ext cx="257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Plávanie</a:t>
            </a:r>
          </a:p>
        </p:txBody>
      </p:sp>
      <p:pic>
        <p:nvPicPr>
          <p:cNvPr id="23" name="Obrázok 22">
            <a:extLst>
              <a:ext uri="{FF2B5EF4-FFF2-40B4-BE49-F238E27FC236}">
                <a16:creationId xmlns:a16="http://schemas.microsoft.com/office/drawing/2014/main" id="{DDD253B0-F480-D543-9C93-BBDDAD1F0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439" y="1581312"/>
            <a:ext cx="2183982" cy="1534369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B8B29B7E-3661-5543-85F7-EF55CEB65845}"/>
              </a:ext>
            </a:extLst>
          </p:cNvPr>
          <p:cNvSpPr txBox="1"/>
          <p:nvPr/>
        </p:nvSpPr>
        <p:spPr>
          <a:xfrm rot="21412447">
            <a:off x="8466027" y="3125376"/>
            <a:ext cx="257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Doplnkové športy</a:t>
            </a:r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39CF2493-B028-CB40-9E9E-1BDB694A8E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71925">
            <a:off x="8890397" y="4298316"/>
            <a:ext cx="2183982" cy="1361699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EA0CF20C-339E-E74D-BFDE-ECCDF20B7D54}"/>
              </a:ext>
            </a:extLst>
          </p:cNvPr>
          <p:cNvSpPr txBox="1"/>
          <p:nvPr/>
        </p:nvSpPr>
        <p:spPr>
          <a:xfrm rot="21412447">
            <a:off x="9100857" y="5710250"/>
            <a:ext cx="257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Úpolové športy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E537FE11-3DD3-0313-99C6-511A97A4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859" y="208370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C65953C-76C8-138A-0C21-53756F605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54783" y="104553"/>
            <a:ext cx="679405" cy="80473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720415E-464F-ADCF-D05C-37F6FAA8D9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196" y="104553"/>
            <a:ext cx="1047625" cy="72788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8007F9B-6E7D-8973-FBB2-EA5F5E0001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962" y="5297437"/>
            <a:ext cx="972891" cy="9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7" grpId="0"/>
      <p:bldP spid="22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4">
            <a:extLst>
              <a:ext uri="{FF2B5EF4-FFF2-40B4-BE49-F238E27FC236}">
                <a16:creationId xmlns:a16="http://schemas.microsoft.com/office/drawing/2014/main" id="{306A20B1-B512-554C-9419-EEB9FD378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06" y="-2659960"/>
            <a:ext cx="4899395" cy="326915"/>
          </a:xfrm>
          <a:prstGeom prst="roundRect">
            <a:avLst>
              <a:gd name="adj" fmla="val 44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956" y="0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E0C63C8-57C1-DA46-ACC8-EE8B5E21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776"/>
            <a:ext cx="10515600" cy="1325563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2060"/>
                </a:solidFill>
                <a:latin typeface="Gill Sans Ultra Bold" panose="020B0A02020104020203" pitchFamily="34" charset="0"/>
              </a:rPr>
              <a:t>Plochy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8E37EF5-7D36-8945-B37F-051F1E214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79" y="1540701"/>
            <a:ext cx="7498493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sk-SK" sz="28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lvl="2"/>
            <a:r>
              <a:rPr lang="sk-SK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Veľká telocvičňa ZŠ</a:t>
            </a:r>
          </a:p>
          <a:p>
            <a:pPr lvl="2"/>
            <a:endParaRPr lang="sk-SK" sz="28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lvl="2"/>
            <a:r>
              <a:rPr lang="sk-SK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Areál futbalového klubu </a:t>
            </a:r>
          </a:p>
          <a:p>
            <a:pPr marL="914400" lvl="2" indent="0">
              <a:buNone/>
            </a:pPr>
            <a:endParaRPr lang="sk-SK" sz="28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lvl="2"/>
            <a:r>
              <a:rPr lang="sk-SK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Mestská plaváreň</a:t>
            </a:r>
          </a:p>
          <a:p>
            <a:pPr marL="914400" lvl="2" indent="0">
              <a:buNone/>
            </a:pPr>
            <a:endParaRPr lang="sk-SK" sz="2800" dirty="0">
              <a:solidFill>
                <a:srgbClr val="C00000"/>
              </a:solidFill>
              <a:latin typeface="Gill Sans Ultra Bold" panose="020B0A02020104020203" pitchFamily="34" charset="0"/>
            </a:endParaRPr>
          </a:p>
          <a:p>
            <a:pPr lvl="2"/>
            <a:r>
              <a:rPr lang="sk-SK" sz="2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Mestská Hala </a:t>
            </a:r>
          </a:p>
          <a:p>
            <a:pPr lvl="2"/>
            <a:endParaRPr lang="sk-SK" dirty="0"/>
          </a:p>
          <a:p>
            <a:pPr marL="914400" lvl="2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8030AD6C-DD57-1449-BFC0-468C5C5C6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754" y="2119146"/>
            <a:ext cx="3356976" cy="3502085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5D3FF1A-D4FC-C66B-EDCC-E6511B7CB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674" y="187193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C4CFCBF-6B11-DFC4-BD6D-E63BC4F0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831" y="137797"/>
            <a:ext cx="875763" cy="102130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B4128B9-823C-53A8-566F-74B726D4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529" y="5731406"/>
            <a:ext cx="998114" cy="93940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A0E7EA7-9B8F-5904-3779-ABA172B2F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96" y="104553"/>
            <a:ext cx="1047625" cy="7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95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5F92735-E3B1-5550-66A7-BA66BFE4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0" y="137797"/>
            <a:ext cx="931485" cy="100842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E6501F0-A735-06C4-280D-0194A18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75" y="277790"/>
            <a:ext cx="1249914" cy="86843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4D17A42-1833-C09D-95C2-5FF04E14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622" y="137797"/>
            <a:ext cx="1024491" cy="100842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D0A1C9C-878D-DF46-09F7-43B55AAF4E98}"/>
              </a:ext>
            </a:extLst>
          </p:cNvPr>
          <p:cNvSpPr txBox="1"/>
          <p:nvPr/>
        </p:nvSpPr>
        <p:spPr>
          <a:xfrm>
            <a:off x="2812657" y="2967335"/>
            <a:ext cx="6492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5400" dirty="0">
                <a:latin typeface="Gill Sans MT" panose="020B0502020104020203" pitchFamily="34" charset="0"/>
                <a:cs typeface="Calibri" panose="020F0502020204030204" pitchFamily="34" charset="0"/>
              </a:rPr>
              <a:t>PONÚKAME  VIAC !!!</a:t>
            </a:r>
          </a:p>
        </p:txBody>
      </p:sp>
    </p:spTree>
    <p:extLst>
      <p:ext uri="{BB962C8B-B14F-4D97-AF65-F5344CB8AC3E}">
        <p14:creationId xmlns:p14="http://schemas.microsoft.com/office/powerpoint/2010/main" val="355442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>
            <a:extLst>
              <a:ext uri="{FF2B5EF4-FFF2-40B4-BE49-F238E27FC236}">
                <a16:creationId xmlns:a16="http://schemas.microsoft.com/office/drawing/2014/main" id="{F2A4CD80-C4B0-1A4D-8657-493398D3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225" y="4186"/>
            <a:ext cx="7903550" cy="692713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 sz="1633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266C2B8-D1D7-844F-9FC9-963713DF8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971182"/>
              </p:ext>
            </p:extLst>
          </p:nvPr>
        </p:nvGraphicFramePr>
        <p:xfrm>
          <a:off x="1266470" y="797569"/>
          <a:ext cx="10689585" cy="605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C11DC5B2-155F-C70C-454C-D925E902B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943" y="203067"/>
            <a:ext cx="7310114" cy="2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3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SzPct val="100000"/>
            </a:pP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ZŠ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Levočská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6 ,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Stará</a:t>
            </a:r>
            <a:r>
              <a:rPr lang="en-US" altLang="sk-SK" sz="362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k-SK" sz="362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Ľubovňa</a:t>
            </a:r>
            <a:endParaRPr lang="en-US" altLang="sk-SK" sz="362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4E4B4B0-84D4-5394-D2A4-E60C07192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3479" y="104553"/>
            <a:ext cx="770709" cy="9128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4DD2DF-2F98-0F13-BBF0-39E17C284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945" y="163424"/>
            <a:ext cx="1073502" cy="74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3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217</Words>
  <Application>Microsoft Office PowerPoint</Application>
  <PresentationFormat>Širokouhlá</PresentationFormat>
  <Paragraphs>85</Paragraphs>
  <Slides>14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2" baseType="lpstr">
      <vt:lpstr>Arial Unicode MS</vt:lpstr>
      <vt:lpstr>Arial</vt:lpstr>
      <vt:lpstr>Calibri</vt:lpstr>
      <vt:lpstr>Calibri Light</vt:lpstr>
      <vt:lpstr>Gill Sans MT</vt:lpstr>
      <vt:lpstr>Gill Sans Ultra Bold</vt:lpstr>
      <vt:lpstr>Times New Roman</vt:lpstr>
      <vt:lpstr>Motív balíka Office</vt:lpstr>
      <vt:lpstr>Prezentácia programu PowerPoint</vt:lpstr>
      <vt:lpstr>Športové triedy   </vt:lpstr>
      <vt:lpstr>Prezentácia programu PowerPoint</vt:lpstr>
      <vt:lpstr>Význam športových tried </vt:lpstr>
      <vt:lpstr>Vplyv športu na vzdelanie </vt:lpstr>
      <vt:lpstr>Zameranie športovej prípravy</vt:lpstr>
      <vt:lpstr>Plochy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Príďte  k  nám !!!</vt:lpstr>
      <vt:lpstr>Kontakt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 nešpecifickej športovej prípravy detí a mládeže</dc:title>
  <dc:creator>Roman Kuzemka</dc:creator>
  <cp:lastModifiedBy>Toshiba</cp:lastModifiedBy>
  <cp:revision>38</cp:revision>
  <dcterms:created xsi:type="dcterms:W3CDTF">2019-02-21T15:20:26Z</dcterms:created>
  <dcterms:modified xsi:type="dcterms:W3CDTF">2024-03-27T15:36:14Z</dcterms:modified>
</cp:coreProperties>
</file>