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PAKISTAN a BANGLADÉŠ</a:t>
            </a:r>
            <a:br>
              <a:rPr lang="sk-SK" b="1" dirty="0" smtClean="0"/>
            </a:br>
            <a:r>
              <a:rPr lang="sk-SK" b="1" dirty="0" smtClean="0"/>
              <a:t>NEPÁL, AFGANISTAN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Horské štáty Ázie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VŠEOBECNE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sk-SK" sz="4000" dirty="0" smtClean="0"/>
              <a:t>Pakistan a Bangladéš </a:t>
            </a:r>
          </a:p>
          <a:p>
            <a:pPr>
              <a:buNone/>
            </a:pPr>
            <a:r>
              <a:rPr lang="sk-SK" sz="4000" dirty="0" smtClean="0"/>
              <a:t>	do roku 1971 tvorili</a:t>
            </a:r>
          </a:p>
          <a:p>
            <a:pPr>
              <a:buNone/>
            </a:pPr>
            <a:r>
              <a:rPr lang="sk-SK" sz="4000" dirty="0" smtClean="0"/>
              <a:t>	spoločný štát, hoci nemali spoločnú hranicu</a:t>
            </a:r>
          </a:p>
          <a:p>
            <a:pPr>
              <a:buNone/>
            </a:pPr>
            <a:r>
              <a:rPr lang="sk-SK" sz="4000" dirty="0" smtClean="0"/>
              <a:t>	(P. je na západ a B. na východ od Indie)</a:t>
            </a:r>
          </a:p>
          <a:p>
            <a:r>
              <a:rPr lang="sk-SK" sz="4000" dirty="0" smtClean="0"/>
              <a:t>ľudnaté štáty – majú cca po 150 miliónov obyvateľov</a:t>
            </a:r>
            <a:endParaRPr lang="sk-SK" sz="4000" dirty="0"/>
          </a:p>
        </p:txBody>
      </p:sp>
      <p:pic>
        <p:nvPicPr>
          <p:cNvPr id="5122" name="Picture 2" descr="http://static.newworldencyclopedia.org/thumb/5/59/PAK1971.JPG/300px-PAK1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4800"/>
            <a:ext cx="28575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PAKISTAN (</a:t>
            </a:r>
            <a:r>
              <a:rPr lang="sk-SK" b="1" dirty="0" err="1" smtClean="0"/>
              <a:t>Islamabád</a:t>
            </a:r>
            <a:r>
              <a:rPr lang="sk-SK" b="1" dirty="0" smtClean="0"/>
              <a:t>)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Leží pri Arabskom mori</a:t>
            </a:r>
          </a:p>
          <a:p>
            <a:r>
              <a:rPr lang="sk-SK" dirty="0" smtClean="0"/>
              <a:t>Preteká Indus a spolu s ďalšími</a:t>
            </a:r>
          </a:p>
          <a:p>
            <a:pPr>
              <a:buNone/>
            </a:pPr>
            <a:r>
              <a:rPr lang="sk-SK" dirty="0" smtClean="0"/>
              <a:t>	4 riekami vytvára oblasť, ktorá sa volá </a:t>
            </a:r>
          </a:p>
          <a:p>
            <a:pPr>
              <a:buNone/>
            </a:pPr>
            <a:r>
              <a:rPr lang="sk-SK" dirty="0" smtClean="0"/>
              <a:t>	Pandžáb (</a:t>
            </a:r>
            <a:r>
              <a:rPr lang="sk-SK" dirty="0" err="1" smtClean="0"/>
              <a:t>Päťriečie</a:t>
            </a:r>
            <a:r>
              <a:rPr lang="sk-SK" dirty="0" smtClean="0"/>
              <a:t>)</a:t>
            </a:r>
          </a:p>
          <a:p>
            <a:r>
              <a:rPr lang="sk-SK" dirty="0" smtClean="0"/>
              <a:t>Na severe – Himaláje a </a:t>
            </a:r>
            <a:r>
              <a:rPr lang="sk-SK" dirty="0" err="1" smtClean="0"/>
              <a:t>Hindukúš</a:t>
            </a:r>
            <a:endParaRPr lang="sk-SK" dirty="0" smtClean="0"/>
          </a:p>
          <a:p>
            <a:r>
              <a:rPr lang="sk-SK" dirty="0" smtClean="0"/>
              <a:t>Krajinu pokrývajú púšte a polopúšte</a:t>
            </a:r>
          </a:p>
        </p:txBody>
      </p:sp>
      <p:pic>
        <p:nvPicPr>
          <p:cNvPr id="4098" name="Picture 2" descr="https://upload.wikimedia.org/wikipedia/commons/thumb/6/6b/Dialects_Of_Punjabi.jpg/250px-Dialects_Of_Punja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2381250" cy="2181226"/>
          </a:xfrm>
          <a:prstGeom prst="rect">
            <a:avLst/>
          </a:prstGeom>
          <a:noFill/>
        </p:spPr>
      </p:pic>
      <p:pic>
        <p:nvPicPr>
          <p:cNvPr id="4100" name="Picture 4" descr="http://images.huffingtonpost.com/2016-03-16-1458169263-7078093-Flag_map_of_Pakista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14675"/>
            <a:ext cx="3962400" cy="3743325"/>
          </a:xfrm>
          <a:prstGeom prst="rect">
            <a:avLst/>
          </a:prstGeom>
          <a:noFill/>
        </p:spPr>
      </p:pic>
      <p:pic>
        <p:nvPicPr>
          <p:cNvPr id="4102" name="Picture 6" descr="https://upload.wikimedia.org/wikipedia/commons/d/de/Islamabad-rawalpindi_freew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685478"/>
            <a:ext cx="3267075" cy="2172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81000" y="304800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dirty="0" smtClean="0"/>
              <a:t>Pestuje sa: pšenica, bavlník, </a:t>
            </a:r>
          </a:p>
          <a:p>
            <a:pPr marL="342900" indent="-342900">
              <a:spcBef>
                <a:spcPct val="20000"/>
              </a:spcBef>
            </a:pPr>
            <a:r>
              <a:rPr lang="sk-SK" sz="3200" dirty="0" smtClean="0"/>
              <a:t>citrusy, teplomilné ovocie </a:t>
            </a:r>
          </a:p>
          <a:p>
            <a:pPr marL="342900" indent="-342900">
              <a:spcBef>
                <a:spcPct val="20000"/>
              </a:spcBef>
            </a:pPr>
            <a:r>
              <a:rPr lang="sk-SK" sz="3200" dirty="0" smtClean="0"/>
              <a:t>		– terasové políčka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dirty="0" smtClean="0"/>
              <a:t>Chov: ovce, kozy, kone, hovädzí dobytok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dirty="0" smtClean="0"/>
              <a:t>Kožiarsky a textilný priemysel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dirty="0" smtClean="0"/>
              <a:t>Mestá: </a:t>
            </a:r>
            <a:r>
              <a:rPr lang="sk-SK" sz="3200" dirty="0" err="1" smtClean="0"/>
              <a:t>Láhaur</a:t>
            </a:r>
            <a:r>
              <a:rPr lang="sk-SK" sz="3200" dirty="0" smtClean="0"/>
              <a:t>				prístav Karáči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sk-SK" sz="3200" dirty="0" smtClean="0"/>
          </a:p>
          <a:p>
            <a:pPr marL="342900" indent="-342900">
              <a:spcBef>
                <a:spcPct val="20000"/>
              </a:spcBef>
            </a:pPr>
            <a:endParaRPr lang="sk-SK" sz="3200" dirty="0" smtClean="0"/>
          </a:p>
          <a:p>
            <a:pPr marL="342900" indent="-342900">
              <a:spcBef>
                <a:spcPct val="20000"/>
              </a:spcBef>
            </a:pPr>
            <a:endParaRPr lang="sk-SK" sz="3200" dirty="0" smtClean="0"/>
          </a:p>
          <a:p>
            <a:pPr marL="342900" indent="-342900">
              <a:spcBef>
                <a:spcPct val="20000"/>
              </a:spcBef>
            </a:pPr>
            <a:endParaRPr lang="sk-SK" sz="3200" dirty="0" smtClean="0"/>
          </a:p>
          <a:p>
            <a:pPr marL="342900" indent="-342900">
              <a:spcBef>
                <a:spcPct val="20000"/>
              </a:spcBef>
            </a:pPr>
            <a:r>
              <a:rPr lang="sk-SK" sz="2400" dirty="0" smtClean="0"/>
              <a:t>	</a:t>
            </a:r>
            <a:r>
              <a:rPr lang="sk-SK" sz="2400" dirty="0" err="1" smtClean="0"/>
              <a:t>Džahangírova</a:t>
            </a:r>
            <a:r>
              <a:rPr lang="sk-SK" sz="2400" dirty="0" smtClean="0"/>
              <a:t> hrobka	</a:t>
            </a:r>
            <a:r>
              <a:rPr lang="sk-SK" sz="3200" dirty="0" smtClean="0"/>
              <a:t>	</a:t>
            </a:r>
          </a:p>
        </p:txBody>
      </p:sp>
      <p:pic>
        <p:nvPicPr>
          <p:cNvPr id="19458" name="Picture 2" descr="http://www.fotowebsb.estranky.cz/img/mid/343/09---terasova-pol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1"/>
            <a:ext cx="2895600" cy="1919908"/>
          </a:xfrm>
          <a:prstGeom prst="rect">
            <a:avLst/>
          </a:prstGeom>
          <a:noFill/>
        </p:spPr>
      </p:pic>
      <p:pic>
        <p:nvPicPr>
          <p:cNvPr id="19460" name="Picture 4" descr="http://img.mf.cz/339/937/2-profimedia_0087093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733800"/>
            <a:ext cx="3986678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Picture 6" descr="http://www.rodon.cz/admin/upload/ModuleGalerie/28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3800475"/>
            <a:ext cx="3162300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BANGLADÉŠ (Dháka)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Leží pri Bengálskom zálive</a:t>
            </a:r>
          </a:p>
          <a:p>
            <a:r>
              <a:rPr lang="sk-SK" dirty="0" smtClean="0"/>
              <a:t>nížinatý štát</a:t>
            </a:r>
          </a:p>
          <a:p>
            <a:r>
              <a:rPr lang="sk-SK" dirty="0" smtClean="0"/>
              <a:t>najväčšia delta na svete - Gangy a </a:t>
            </a:r>
            <a:r>
              <a:rPr lang="sk-SK" dirty="0" err="1" smtClean="0"/>
              <a:t>Brahmaputry</a:t>
            </a:r>
            <a:endParaRPr lang="sk-SK" dirty="0" smtClean="0"/>
          </a:p>
          <a:p>
            <a:r>
              <a:rPr lang="sk-SK" dirty="0" smtClean="0"/>
              <a:t>Podnebie a život ovplyvňujú monzúny</a:t>
            </a:r>
          </a:p>
          <a:p>
            <a:r>
              <a:rPr lang="sk-SK" dirty="0" smtClean="0"/>
              <a:t>Letný monzún – zrážky, obrovské škody kvôli záplavám</a:t>
            </a:r>
          </a:p>
          <a:p>
            <a:r>
              <a:rPr lang="sk-SK" dirty="0" smtClean="0"/>
              <a:t>Vďaka monzúnom pestujú – ryžu, jutovník (2.miesto na svete), cukrovú trstinu, tropické plodiny</a:t>
            </a:r>
          </a:p>
          <a:p>
            <a:r>
              <a:rPr lang="sk-SK" dirty="0" smtClean="0"/>
              <a:t>Rybolov</a:t>
            </a:r>
          </a:p>
          <a:p>
            <a:r>
              <a:rPr lang="sk-SK" dirty="0" smtClean="0"/>
              <a:t>Jeden z najchudobnejších štátov sveta</a:t>
            </a:r>
          </a:p>
          <a:p>
            <a:r>
              <a:rPr lang="sk-SK" dirty="0" smtClean="0"/>
              <a:t>MADE IN BANGLADESH – lacná pracovná sila (textil)</a:t>
            </a:r>
            <a:endParaRPr lang="sk-SK" dirty="0"/>
          </a:p>
        </p:txBody>
      </p:sp>
      <p:pic>
        <p:nvPicPr>
          <p:cNvPr id="3074" name="Picture 2" descr="http://i461.photobucket.com/albums/qq338/irshadibagas_album/dagangan/100_0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5200" y="1"/>
            <a:ext cx="2946399" cy="2209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AFGANISTAN (Kábul)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31242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Horský štát, nemá nížiny, samé neschodné pohoria a púšte</a:t>
            </a:r>
          </a:p>
          <a:p>
            <a:r>
              <a:rPr lang="sk-SK" dirty="0" smtClean="0"/>
              <a:t>Kolíska svetového terorizmu – </a:t>
            </a:r>
            <a:r>
              <a:rPr lang="sk-SK" dirty="0" err="1" smtClean="0"/>
              <a:t>Usáma</a:t>
            </a:r>
            <a:r>
              <a:rPr lang="sk-SK" dirty="0" smtClean="0"/>
              <a:t> </a:t>
            </a:r>
            <a:r>
              <a:rPr lang="sk-SK" dirty="0" err="1" smtClean="0"/>
              <a:t>bin</a:t>
            </a:r>
            <a:r>
              <a:rPr lang="sk-SK" dirty="0" smtClean="0"/>
              <a:t> </a:t>
            </a:r>
            <a:r>
              <a:rPr lang="sk-SK" dirty="0" err="1" smtClean="0"/>
              <a:t>Ládín</a:t>
            </a:r>
            <a:endParaRPr lang="sk-SK" dirty="0" smtClean="0"/>
          </a:p>
          <a:p>
            <a:r>
              <a:rPr lang="sk-SK" dirty="0" smtClean="0"/>
              <a:t>Producent heroínu, ópia</a:t>
            </a:r>
          </a:p>
          <a:p>
            <a:r>
              <a:rPr lang="sk-SK" dirty="0" smtClean="0"/>
              <a:t>Spracovanie koží, kobercov</a:t>
            </a:r>
          </a:p>
          <a:p>
            <a:r>
              <a:rPr lang="sk-SK" dirty="0" smtClean="0"/>
              <a:t>Dlhé roky – občianska vojna</a:t>
            </a:r>
            <a:endParaRPr lang="sk-SK" dirty="0"/>
          </a:p>
        </p:txBody>
      </p:sp>
      <p:pic>
        <p:nvPicPr>
          <p:cNvPr id="2050" name="Picture 2" descr="https://upload.wikimedia.org/wikipedia/commons/c/ca/Osama_bin_Laden_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0962" y="3200400"/>
            <a:ext cx="2250588" cy="2495550"/>
          </a:xfrm>
          <a:prstGeom prst="rect">
            <a:avLst/>
          </a:prstGeom>
          <a:noFill/>
        </p:spPr>
      </p:pic>
      <p:pic>
        <p:nvPicPr>
          <p:cNvPr id="2052" name="Picture 4" descr="https://encrypted-tbn0.gstatic.com/images?q=tbn:ANd9GcSS8E78mGSmR3HPj-Q6PQtwDmoQvEQHLImbmZuQl20SecKPE2F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36694"/>
            <a:ext cx="3209925" cy="2421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NEPÁL (</a:t>
            </a:r>
            <a:r>
              <a:rPr lang="sk-SK" b="1" dirty="0" err="1" smtClean="0"/>
              <a:t>Káthmandú</a:t>
            </a:r>
            <a:r>
              <a:rPr lang="sk-SK" b="1" dirty="0" smtClean="0"/>
              <a:t>)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/>
          </a:bodyPr>
          <a:lstStyle/>
          <a:p>
            <a:r>
              <a:rPr lang="sk-SK" dirty="0" smtClean="0"/>
              <a:t>Horský štát – východisková krajina do Himalájí na </a:t>
            </a:r>
            <a:r>
              <a:rPr lang="sk-SK" dirty="0" err="1" smtClean="0"/>
              <a:t>Mt</a:t>
            </a:r>
            <a:r>
              <a:rPr lang="sk-SK" dirty="0" smtClean="0"/>
              <a:t>. Everest </a:t>
            </a:r>
            <a:r>
              <a:rPr lang="sk-SK" dirty="0" smtClean="0">
                <a:sym typeface="Wingdings" pitchFamily="2" charset="2"/>
              </a:rPr>
              <a:t> </a:t>
            </a:r>
            <a:r>
              <a:rPr lang="sk-SK" dirty="0" smtClean="0"/>
              <a:t>Množstvo horolezcov</a:t>
            </a:r>
          </a:p>
          <a:p>
            <a:r>
              <a:rPr lang="sk-SK" dirty="0" smtClean="0"/>
              <a:t>Žije z cestovného ruchu</a:t>
            </a:r>
          </a:p>
          <a:p>
            <a:r>
              <a:rPr lang="sk-SK" dirty="0" smtClean="0"/>
              <a:t>Veľký problém je znečistenie po horolezcoch</a:t>
            </a:r>
          </a:p>
          <a:p>
            <a:r>
              <a:rPr lang="sk-SK" dirty="0" smtClean="0"/>
              <a:t>Výroba suvenírov: kožené výrobky,</a:t>
            </a:r>
          </a:p>
          <a:p>
            <a:pPr>
              <a:buNone/>
            </a:pPr>
            <a:r>
              <a:rPr lang="sk-SK" dirty="0" smtClean="0"/>
              <a:t>	ručne tkané koberce a iné</a:t>
            </a:r>
          </a:p>
          <a:p>
            <a:r>
              <a:rPr lang="sk-SK" dirty="0" smtClean="0"/>
              <a:t>šerpa – horský vodca v Himalájach</a:t>
            </a:r>
          </a:p>
          <a:p>
            <a:r>
              <a:rPr lang="sk-SK" dirty="0" smtClean="0"/>
              <a:t>najznámejší šerpa – </a:t>
            </a:r>
            <a:r>
              <a:rPr lang="sk-SK" dirty="0" err="1" smtClean="0"/>
              <a:t>Tenzing</a:t>
            </a:r>
            <a:r>
              <a:rPr lang="sk-SK" dirty="0" smtClean="0"/>
              <a:t> </a:t>
            </a:r>
            <a:r>
              <a:rPr lang="sk-SK" dirty="0" err="1" smtClean="0"/>
              <a:t>Norgay</a:t>
            </a:r>
            <a:r>
              <a:rPr lang="sk-SK" dirty="0" smtClean="0"/>
              <a:t> </a:t>
            </a:r>
          </a:p>
          <a:p>
            <a:pPr lvl="1">
              <a:buNone/>
            </a:pPr>
            <a:r>
              <a:rPr lang="sk-SK" sz="3200" dirty="0" smtClean="0"/>
              <a:t>– 1. na </a:t>
            </a:r>
            <a:r>
              <a:rPr lang="sk-SK" sz="3200" dirty="0" err="1" smtClean="0"/>
              <a:t>Mt</a:t>
            </a:r>
            <a:r>
              <a:rPr lang="sk-SK" sz="3200" dirty="0" smtClean="0"/>
              <a:t>. </a:t>
            </a:r>
            <a:r>
              <a:rPr lang="sk-SK" sz="3200" dirty="0" err="1" smtClean="0"/>
              <a:t>Evereste</a:t>
            </a:r>
            <a:r>
              <a:rPr lang="sk-SK" sz="3200" dirty="0" smtClean="0"/>
              <a:t> s Edmundom </a:t>
            </a:r>
            <a:r>
              <a:rPr lang="sk-SK" sz="3200" dirty="0" err="1" smtClean="0"/>
              <a:t>Hillarym</a:t>
            </a:r>
            <a:r>
              <a:rPr lang="sk-SK" sz="3200" dirty="0" smtClean="0"/>
              <a:t> </a:t>
            </a:r>
            <a:endParaRPr lang="sk-SK" sz="3200" dirty="0"/>
          </a:p>
        </p:txBody>
      </p:sp>
      <p:pic>
        <p:nvPicPr>
          <p:cNvPr id="1026" name="Picture 2" descr="http://2.bp.blogspot.com/-6Vzh9SopH4s/U11s5oUxLRI/AAAAAAAACZ8/TcrfCFn2IaE/s1600/Tenzing_Norg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352800"/>
            <a:ext cx="2714224" cy="2409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169</Words>
  <Application>Microsoft Office PowerPoint</Application>
  <PresentationFormat>Prezentácia na obrazovke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Motív Office</vt:lpstr>
      <vt:lpstr>PAKISTAN a BANGLADÉŠ NEPÁL, AFGANISTAN</vt:lpstr>
      <vt:lpstr>VŠEOBECNE</vt:lpstr>
      <vt:lpstr>PAKISTAN (Islamabád)</vt:lpstr>
      <vt:lpstr>Prezentácia programu PowerPoint</vt:lpstr>
      <vt:lpstr>BANGLADÉŠ (Dháka)</vt:lpstr>
      <vt:lpstr>AFGANISTAN (Kábul)</vt:lpstr>
      <vt:lpstr>NEPÁL (Káthmandú)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 BANGLADÉŠ</dc:title>
  <dc:creator>client</dc:creator>
  <cp:lastModifiedBy>Trieda</cp:lastModifiedBy>
  <cp:revision>22</cp:revision>
  <dcterms:created xsi:type="dcterms:W3CDTF">2014-05-05T06:12:32Z</dcterms:created>
  <dcterms:modified xsi:type="dcterms:W3CDTF">2018-04-26T07:40:42Z</dcterms:modified>
</cp:coreProperties>
</file>