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57" r:id="rId4"/>
    <p:sldId id="258" r:id="rId5"/>
    <p:sldId id="262" r:id="rId6"/>
    <p:sldId id="259" r:id="rId7"/>
    <p:sldId id="260" r:id="rId8"/>
    <p:sldId id="264" r:id="rId9"/>
    <p:sldId id="265" r:id="rId10"/>
    <p:sldId id="261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Symbol zastępczy tekstu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l-P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50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24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348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539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049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039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588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34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98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727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459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775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116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052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0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130" y="325890"/>
            <a:ext cx="5133599" cy="210006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SPRAWOZDANIE Z DZIAŁALNOŚCI </a:t>
            </a:r>
            <a:br>
              <a:rPr lang="en-US" sz="2400" dirty="0"/>
            </a:br>
            <a:r>
              <a:rPr lang="en-US" sz="2400" dirty="0"/>
              <a:t>PUBLICZNEGO PRZEDSZKOLA ,,ZIELONA ŁĄKA”</a:t>
            </a:r>
            <a:br>
              <a:rPr lang="en-US" sz="2400" dirty="0"/>
            </a:br>
            <a:r>
              <a:rPr lang="en-US" sz="2400" dirty="0"/>
              <a:t>W PINCZYNIE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5167C91-06D7-EAD2-3F14-582167C17E38}"/>
              </a:ext>
            </a:extLst>
          </p:cNvPr>
          <p:cNvSpPr txBox="1"/>
          <p:nvPr/>
        </p:nvSpPr>
        <p:spPr>
          <a:xfrm>
            <a:off x="881330" y="2425958"/>
            <a:ext cx="3075420" cy="134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dirty="0"/>
              <a:t>ROK SZKOLNY 2022/2023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dirty="0"/>
              <a:t>I</a:t>
            </a:r>
            <a:r>
              <a:rPr lang="pl-PL" sz="1600" dirty="0"/>
              <a:t>I</a:t>
            </a:r>
            <a:r>
              <a:rPr lang="en-US" sz="1600" dirty="0"/>
              <a:t> PÓŁROCZE</a:t>
            </a:r>
          </a:p>
        </p:txBody>
      </p:sp>
      <p:pic>
        <p:nvPicPr>
          <p:cNvPr id="4" name="Picture 2" descr="Przedszkole Zielona Łąka - PRZEDSZKOLE NA MEDAL">
            <a:extLst>
              <a:ext uri="{FF2B5EF4-FFF2-40B4-BE49-F238E27FC236}">
                <a16:creationId xmlns:a16="http://schemas.microsoft.com/office/drawing/2014/main" id="{AC5C4EBA-FF48-7DCD-B3BF-EC142BC49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6354"/>
          <a:stretch/>
        </p:blipFill>
        <p:spPr bwMode="auto">
          <a:xfrm>
            <a:off x="5603706" y="1258529"/>
            <a:ext cx="5638853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0CE1A64-2DB1-A11A-72D5-8C777AEFF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219" y="3577392"/>
            <a:ext cx="1812441" cy="11914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MAJ - DZIEŃ STRAŻAKA </a:t>
            </a:r>
          </a:p>
        </p:txBody>
      </p:sp>
      <p:pic>
        <p:nvPicPr>
          <p:cNvPr id="4" name="Symbol zastępczy zawartości 3" descr="bratk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220" y="640080"/>
            <a:ext cx="2702052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2052" name="Picture 4" descr="Brak opisu.">
            <a:extLst>
              <a:ext uri="{FF2B5EF4-FFF2-40B4-BE49-F238E27FC236}">
                <a16:creationId xmlns:a16="http://schemas.microsoft.com/office/drawing/2014/main" id="{77A90EAC-67F2-9DB5-46D5-A3D5D855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2962" y="640080"/>
            <a:ext cx="2702052" cy="3602736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k opisu.">
            <a:extLst>
              <a:ext uri="{FF2B5EF4-FFF2-40B4-BE49-F238E27FC236}">
                <a16:creationId xmlns:a16="http://schemas.microsoft.com/office/drawing/2014/main" id="{42F55B33-8460-E5D7-8824-F708FC23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1829" y="1117107"/>
            <a:ext cx="3531576" cy="264868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altLang="en-US" dirty="0">
                <a:solidFill>
                  <a:schemeClr val="tx1"/>
                </a:solidFill>
              </a:rPr>
              <a:t>MAJ - </a:t>
            </a:r>
            <a:r>
              <a:rPr lang="en-US" altLang="en-US" dirty="0">
                <a:solidFill>
                  <a:schemeClr val="tx1"/>
                </a:solidFill>
              </a:rPr>
              <a:t>DZIEŃ RODZINY</a:t>
            </a:r>
          </a:p>
        </p:txBody>
      </p:sp>
      <p:pic>
        <p:nvPicPr>
          <p:cNvPr id="3076" name="Picture 4" descr="Brak opisu.">
            <a:extLst>
              <a:ext uri="{FF2B5EF4-FFF2-40B4-BE49-F238E27FC236}">
                <a16:creationId xmlns:a16="http://schemas.microsoft.com/office/drawing/2014/main" id="{F7F7BFA0-8E66-DC47-2774-F54427C6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220" y="640080"/>
            <a:ext cx="2702052" cy="3602736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rak opisu.">
            <a:extLst>
              <a:ext uri="{FF2B5EF4-FFF2-40B4-BE49-F238E27FC236}">
                <a16:creationId xmlns:a16="http://schemas.microsoft.com/office/drawing/2014/main" id="{0442E6B4-7F31-2207-99B8-A9D7F907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520" y="1117106"/>
            <a:ext cx="3531576" cy="264868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rak opisu.">
            <a:extLst>
              <a:ext uri="{FF2B5EF4-FFF2-40B4-BE49-F238E27FC236}">
                <a16:creationId xmlns:a16="http://schemas.microsoft.com/office/drawing/2014/main" id="{CF0E6BBF-D81B-2679-6030-73EDF35F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344" y="1448192"/>
            <a:ext cx="3531576" cy="198651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CZERWIEC - DZIEŃ DZIECKA</a:t>
            </a:r>
          </a:p>
        </p:txBody>
      </p:sp>
      <p:pic>
        <p:nvPicPr>
          <p:cNvPr id="4100" name="Picture 4" descr="Brak opisu.">
            <a:extLst>
              <a:ext uri="{FF2B5EF4-FFF2-40B4-BE49-F238E27FC236}">
                <a16:creationId xmlns:a16="http://schemas.microsoft.com/office/drawing/2014/main" id="{F54C133A-25A5-42A9-2C1A-7B861E090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220" y="640080"/>
            <a:ext cx="2702052" cy="3602736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rak opisu.">
            <a:extLst>
              <a:ext uri="{FF2B5EF4-FFF2-40B4-BE49-F238E27FC236}">
                <a16:creationId xmlns:a16="http://schemas.microsoft.com/office/drawing/2014/main" id="{32896BE6-EAB9-D529-7F12-7D1235A9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917" y="640080"/>
            <a:ext cx="2702052" cy="3602736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rak opisu.">
            <a:extLst>
              <a:ext uri="{FF2B5EF4-FFF2-40B4-BE49-F238E27FC236}">
                <a16:creationId xmlns:a16="http://schemas.microsoft.com/office/drawing/2014/main" id="{0AC87D68-B9A9-0ABB-2E05-1E4DF93A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344" y="1646843"/>
            <a:ext cx="3531576" cy="1589209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0E697-DE9B-BA42-1C3C-2F028BA9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000" dirty="0"/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264377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LUTY - DZIEŃ BABCI I DZIADKA </a:t>
            </a:r>
          </a:p>
        </p:txBody>
      </p:sp>
      <p:pic>
        <p:nvPicPr>
          <p:cNvPr id="1028" name="Picture 4" descr="Brak opisu.">
            <a:extLst>
              <a:ext uri="{FF2B5EF4-FFF2-40B4-BE49-F238E27FC236}">
                <a16:creationId xmlns:a16="http://schemas.microsoft.com/office/drawing/2014/main" id="{B5B8B46A-3B27-3795-FAC5-5D473475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236" y="801792"/>
            <a:ext cx="2462022" cy="32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k opisu.">
            <a:extLst>
              <a:ext uri="{FF2B5EF4-FFF2-40B4-BE49-F238E27FC236}">
                <a16:creationId xmlns:a16="http://schemas.microsoft.com/office/drawing/2014/main" id="{B2EFAE6D-09B4-2D14-BAF3-B844AC06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24299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ak opisu.">
            <a:extLst>
              <a:ext uri="{FF2B5EF4-FFF2-40B4-BE49-F238E27FC236}">
                <a16:creationId xmlns:a16="http://schemas.microsoft.com/office/drawing/2014/main" id="{52B1C5D9-ACF7-5A95-0154-FA5589DB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5932" y="1543027"/>
            <a:ext cx="32004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modraki"/>
          <p:cNvPicPr>
            <a:picLocks noChangeAspect="1"/>
          </p:cNvPicPr>
          <p:nvPr/>
        </p:nvPicPr>
        <p:blipFill rotWithShape="1">
          <a:blip r:embed="rId2"/>
          <a:srcRect l="13281" r="14762" b="-2"/>
          <a:stretch/>
        </p:blipFill>
        <p:spPr>
          <a:xfrm>
            <a:off x="7814735" y="10"/>
            <a:ext cx="4377265" cy="454728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MARZEC - POWITANIE WIOSNY</a:t>
            </a:r>
          </a:p>
        </p:txBody>
      </p:sp>
      <p:pic>
        <p:nvPicPr>
          <p:cNvPr id="4" name="Symbol zastępczy zawartości 3" descr="dzwony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561" r="3" b="9322"/>
          <a:stretch/>
        </p:blipFill>
        <p:spPr>
          <a:xfrm>
            <a:off x="20" y="10"/>
            <a:ext cx="4063980" cy="4883271"/>
          </a:xfrm>
          <a:custGeom>
            <a:avLst/>
            <a:gdLst/>
            <a:ahLst/>
            <a:cxnLst/>
            <a:rect l="l" t="t" r="r" b="b"/>
            <a:pathLst>
              <a:path w="4064000" h="4883281">
                <a:moveTo>
                  <a:pt x="0" y="0"/>
                </a:moveTo>
                <a:lnTo>
                  <a:pt x="4064000" y="0"/>
                </a:lnTo>
                <a:lnTo>
                  <a:pt x="4064000" y="2014600"/>
                </a:lnTo>
                <a:lnTo>
                  <a:pt x="3815738" y="2373182"/>
                </a:lnTo>
                <a:lnTo>
                  <a:pt x="3812808" y="2381649"/>
                </a:lnTo>
                <a:lnTo>
                  <a:pt x="3808411" y="2394349"/>
                </a:lnTo>
                <a:lnTo>
                  <a:pt x="3804015" y="2407048"/>
                </a:lnTo>
                <a:lnTo>
                  <a:pt x="3804015" y="2417632"/>
                </a:lnTo>
                <a:lnTo>
                  <a:pt x="3804015" y="2430332"/>
                </a:lnTo>
                <a:lnTo>
                  <a:pt x="3808411" y="2440915"/>
                </a:lnTo>
                <a:lnTo>
                  <a:pt x="3812808" y="2453615"/>
                </a:lnTo>
                <a:lnTo>
                  <a:pt x="3815738" y="2462082"/>
                </a:lnTo>
                <a:lnTo>
                  <a:pt x="4064000" y="2820664"/>
                </a:lnTo>
                <a:lnTo>
                  <a:pt x="4064000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5" name="Symbol zastępczy zawartości 4" descr="konicz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3582" r="26081" b="-1"/>
          <a:stretch/>
        </p:blipFill>
        <p:spPr>
          <a:xfrm>
            <a:off x="3750735" y="-1911"/>
            <a:ext cx="4377267" cy="4883281"/>
          </a:xfrm>
          <a:custGeom>
            <a:avLst/>
            <a:gdLst/>
            <a:ahLst/>
            <a:cxnLst/>
            <a:rect l="l" t="t" r="r" b="b"/>
            <a:pathLst>
              <a:path w="4377267" h="4883281">
                <a:moveTo>
                  <a:pt x="0" y="0"/>
                </a:moveTo>
                <a:lnTo>
                  <a:pt x="313267" y="0"/>
                </a:lnTo>
                <a:lnTo>
                  <a:pt x="4064000" y="0"/>
                </a:lnTo>
                <a:lnTo>
                  <a:pt x="4377267" y="0"/>
                </a:lnTo>
                <a:lnTo>
                  <a:pt x="4377267" y="2014600"/>
                </a:lnTo>
                <a:lnTo>
                  <a:pt x="4129005" y="2373182"/>
                </a:lnTo>
                <a:lnTo>
                  <a:pt x="4126075" y="2381649"/>
                </a:lnTo>
                <a:lnTo>
                  <a:pt x="4121678" y="2394349"/>
                </a:lnTo>
                <a:lnTo>
                  <a:pt x="4117282" y="2407048"/>
                </a:lnTo>
                <a:lnTo>
                  <a:pt x="4117282" y="2417632"/>
                </a:lnTo>
                <a:lnTo>
                  <a:pt x="4117282" y="2430332"/>
                </a:lnTo>
                <a:lnTo>
                  <a:pt x="4121678" y="2440915"/>
                </a:lnTo>
                <a:lnTo>
                  <a:pt x="4126075" y="2453615"/>
                </a:lnTo>
                <a:lnTo>
                  <a:pt x="4129005" y="2462082"/>
                </a:lnTo>
                <a:lnTo>
                  <a:pt x="4377267" y="2820664"/>
                </a:lnTo>
                <a:lnTo>
                  <a:pt x="4377267" y="4883281"/>
                </a:lnTo>
                <a:lnTo>
                  <a:pt x="4064000" y="4883281"/>
                </a:lnTo>
                <a:lnTo>
                  <a:pt x="313267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MARZEC - DZIEŃ MATEMATYKI </a:t>
            </a:r>
          </a:p>
        </p:txBody>
      </p:sp>
      <p:pic>
        <p:nvPicPr>
          <p:cNvPr id="4" name="Symbol zastępczy zawartości 3" descr="bratki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4962" r="1" b="7126"/>
          <a:stretch/>
        </p:blipFill>
        <p:spPr>
          <a:xfrm>
            <a:off x="7814735" y="10"/>
            <a:ext cx="4377265" cy="4547283"/>
          </a:xfrm>
          <a:prstGeom prst="rect">
            <a:avLst/>
          </a:prstGeom>
        </p:spPr>
      </p:pic>
      <p:pic>
        <p:nvPicPr>
          <p:cNvPr id="5" name="Symbol zastępczy zawartości 4" descr="maki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243" r="25342" b="3"/>
          <a:stretch/>
        </p:blipFill>
        <p:spPr>
          <a:xfrm>
            <a:off x="20" y="10"/>
            <a:ext cx="4063980" cy="4883271"/>
          </a:xfrm>
          <a:custGeom>
            <a:avLst/>
            <a:gdLst/>
            <a:ahLst/>
            <a:cxnLst/>
            <a:rect l="l" t="t" r="r" b="b"/>
            <a:pathLst>
              <a:path w="4064000" h="4883281">
                <a:moveTo>
                  <a:pt x="0" y="0"/>
                </a:moveTo>
                <a:lnTo>
                  <a:pt x="4064000" y="0"/>
                </a:lnTo>
                <a:lnTo>
                  <a:pt x="4064000" y="2014600"/>
                </a:lnTo>
                <a:lnTo>
                  <a:pt x="3815738" y="2373182"/>
                </a:lnTo>
                <a:lnTo>
                  <a:pt x="3812808" y="2381649"/>
                </a:lnTo>
                <a:lnTo>
                  <a:pt x="3808411" y="2394349"/>
                </a:lnTo>
                <a:lnTo>
                  <a:pt x="3804015" y="2407048"/>
                </a:lnTo>
                <a:lnTo>
                  <a:pt x="3804015" y="2417632"/>
                </a:lnTo>
                <a:lnTo>
                  <a:pt x="3804015" y="2430332"/>
                </a:lnTo>
                <a:lnTo>
                  <a:pt x="3808411" y="2440915"/>
                </a:lnTo>
                <a:lnTo>
                  <a:pt x="3812808" y="2453615"/>
                </a:lnTo>
                <a:lnTo>
                  <a:pt x="3815738" y="2462082"/>
                </a:lnTo>
                <a:lnTo>
                  <a:pt x="4064000" y="2820664"/>
                </a:lnTo>
                <a:lnTo>
                  <a:pt x="4064000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6" name="Obraz 5" descr="dzwony"/>
          <p:cNvPicPr>
            <a:picLocks noChangeAspect="1"/>
          </p:cNvPicPr>
          <p:nvPr/>
        </p:nvPicPr>
        <p:blipFill rotWithShape="1">
          <a:blip r:embed="rId4"/>
          <a:srcRect t="8016" r="1" b="8315"/>
          <a:stretch/>
        </p:blipFill>
        <p:spPr>
          <a:xfrm>
            <a:off x="3750735" y="-1911"/>
            <a:ext cx="4377267" cy="4883281"/>
          </a:xfrm>
          <a:custGeom>
            <a:avLst/>
            <a:gdLst/>
            <a:ahLst/>
            <a:cxnLst/>
            <a:rect l="l" t="t" r="r" b="b"/>
            <a:pathLst>
              <a:path w="4377267" h="4883281">
                <a:moveTo>
                  <a:pt x="0" y="0"/>
                </a:moveTo>
                <a:lnTo>
                  <a:pt x="313267" y="0"/>
                </a:lnTo>
                <a:lnTo>
                  <a:pt x="4064000" y="0"/>
                </a:lnTo>
                <a:lnTo>
                  <a:pt x="4377267" y="0"/>
                </a:lnTo>
                <a:lnTo>
                  <a:pt x="4377267" y="2014600"/>
                </a:lnTo>
                <a:lnTo>
                  <a:pt x="4129005" y="2373182"/>
                </a:lnTo>
                <a:lnTo>
                  <a:pt x="4126075" y="2381649"/>
                </a:lnTo>
                <a:lnTo>
                  <a:pt x="4121678" y="2394349"/>
                </a:lnTo>
                <a:lnTo>
                  <a:pt x="4117282" y="2407048"/>
                </a:lnTo>
                <a:lnTo>
                  <a:pt x="4117282" y="2417632"/>
                </a:lnTo>
                <a:lnTo>
                  <a:pt x="4117282" y="2430332"/>
                </a:lnTo>
                <a:lnTo>
                  <a:pt x="4121678" y="2440915"/>
                </a:lnTo>
                <a:lnTo>
                  <a:pt x="4126075" y="2453615"/>
                </a:lnTo>
                <a:lnTo>
                  <a:pt x="4129005" y="2462082"/>
                </a:lnTo>
                <a:lnTo>
                  <a:pt x="4377267" y="2820664"/>
                </a:lnTo>
                <a:lnTo>
                  <a:pt x="4377267" y="4883281"/>
                </a:lnTo>
                <a:lnTo>
                  <a:pt x="4064000" y="4883281"/>
                </a:lnTo>
                <a:lnTo>
                  <a:pt x="313267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szyscy"/>
          <p:cNvPicPr>
            <a:picLocks noChangeAspect="1"/>
          </p:cNvPicPr>
          <p:nvPr/>
        </p:nvPicPr>
        <p:blipFill rotWithShape="1">
          <a:blip r:embed="rId2"/>
          <a:srcRect l="16872" r="10934" b="3"/>
          <a:stretch/>
        </p:blipFill>
        <p:spPr>
          <a:xfrm>
            <a:off x="7814735" y="10"/>
            <a:ext cx="4377265" cy="454728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8291" y="4881370"/>
            <a:ext cx="11515417" cy="779529"/>
          </a:xfr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altLang="en-US" sz="3300" dirty="0">
                <a:solidFill>
                  <a:schemeClr val="tx1"/>
                </a:solidFill>
              </a:rPr>
              <a:t>MARZEC - </a:t>
            </a:r>
            <a:r>
              <a:rPr lang="en-US" altLang="en-US" sz="3300" dirty="0">
                <a:solidFill>
                  <a:schemeClr val="tx1"/>
                </a:solidFill>
              </a:rPr>
              <a:t>GMINNY PRZEGLĄD PIOSENKI „WESOŁE NUTKI”</a:t>
            </a:r>
          </a:p>
        </p:txBody>
      </p:sp>
      <p:pic>
        <p:nvPicPr>
          <p:cNvPr id="5" name="Symbol zastępczy zawartości 4" descr="maki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6312" r="3" b="3571"/>
          <a:stretch/>
        </p:blipFill>
        <p:spPr>
          <a:xfrm>
            <a:off x="20" y="10"/>
            <a:ext cx="4063980" cy="4883271"/>
          </a:xfrm>
          <a:custGeom>
            <a:avLst/>
            <a:gdLst/>
            <a:ahLst/>
            <a:cxnLst/>
            <a:rect l="l" t="t" r="r" b="b"/>
            <a:pathLst>
              <a:path w="4064000" h="4883281">
                <a:moveTo>
                  <a:pt x="0" y="0"/>
                </a:moveTo>
                <a:lnTo>
                  <a:pt x="4064000" y="0"/>
                </a:lnTo>
                <a:lnTo>
                  <a:pt x="4064000" y="2014600"/>
                </a:lnTo>
                <a:lnTo>
                  <a:pt x="3815738" y="2373182"/>
                </a:lnTo>
                <a:lnTo>
                  <a:pt x="3812808" y="2381649"/>
                </a:lnTo>
                <a:lnTo>
                  <a:pt x="3808411" y="2394349"/>
                </a:lnTo>
                <a:lnTo>
                  <a:pt x="3804015" y="2407048"/>
                </a:lnTo>
                <a:lnTo>
                  <a:pt x="3804015" y="2417632"/>
                </a:lnTo>
                <a:lnTo>
                  <a:pt x="3804015" y="2430332"/>
                </a:lnTo>
                <a:lnTo>
                  <a:pt x="3808411" y="2440915"/>
                </a:lnTo>
                <a:lnTo>
                  <a:pt x="3812808" y="2453615"/>
                </a:lnTo>
                <a:lnTo>
                  <a:pt x="3815738" y="2462082"/>
                </a:lnTo>
                <a:lnTo>
                  <a:pt x="4064000" y="2820664"/>
                </a:lnTo>
                <a:lnTo>
                  <a:pt x="4064000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6" name="Symbol zastępczy zawartości 5" descr="dzwony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2913" r="1" b="13418"/>
          <a:stretch/>
        </p:blipFill>
        <p:spPr>
          <a:xfrm>
            <a:off x="3750735" y="-1911"/>
            <a:ext cx="4377267" cy="4883281"/>
          </a:xfrm>
          <a:custGeom>
            <a:avLst/>
            <a:gdLst/>
            <a:ahLst/>
            <a:cxnLst/>
            <a:rect l="l" t="t" r="r" b="b"/>
            <a:pathLst>
              <a:path w="4377267" h="4883281">
                <a:moveTo>
                  <a:pt x="0" y="0"/>
                </a:moveTo>
                <a:lnTo>
                  <a:pt x="313267" y="0"/>
                </a:lnTo>
                <a:lnTo>
                  <a:pt x="4064000" y="0"/>
                </a:lnTo>
                <a:lnTo>
                  <a:pt x="4377267" y="0"/>
                </a:lnTo>
                <a:lnTo>
                  <a:pt x="4377267" y="2014600"/>
                </a:lnTo>
                <a:lnTo>
                  <a:pt x="4129005" y="2373182"/>
                </a:lnTo>
                <a:lnTo>
                  <a:pt x="4126075" y="2381649"/>
                </a:lnTo>
                <a:lnTo>
                  <a:pt x="4121678" y="2394349"/>
                </a:lnTo>
                <a:lnTo>
                  <a:pt x="4117282" y="2407048"/>
                </a:lnTo>
                <a:lnTo>
                  <a:pt x="4117282" y="2417632"/>
                </a:lnTo>
                <a:lnTo>
                  <a:pt x="4117282" y="2430332"/>
                </a:lnTo>
                <a:lnTo>
                  <a:pt x="4121678" y="2440915"/>
                </a:lnTo>
                <a:lnTo>
                  <a:pt x="4126075" y="2453615"/>
                </a:lnTo>
                <a:lnTo>
                  <a:pt x="4129005" y="2462082"/>
                </a:lnTo>
                <a:lnTo>
                  <a:pt x="4377267" y="2820664"/>
                </a:lnTo>
                <a:lnTo>
                  <a:pt x="4377267" y="4883281"/>
                </a:lnTo>
                <a:lnTo>
                  <a:pt x="4064000" y="4883281"/>
                </a:lnTo>
                <a:lnTo>
                  <a:pt x="313267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KWIECIEŃ - DZIEŃ TAŃCA</a:t>
            </a:r>
          </a:p>
        </p:txBody>
      </p:sp>
      <p:pic>
        <p:nvPicPr>
          <p:cNvPr id="4" name="Symbol zastępczy zawartości 3" descr="bratki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3" b="9883"/>
          <a:stretch/>
        </p:blipFill>
        <p:spPr>
          <a:xfrm>
            <a:off x="1035274" y="801792"/>
            <a:ext cx="2731946" cy="3282696"/>
          </a:xfrm>
          <a:prstGeom prst="rect">
            <a:avLst/>
          </a:prstGeom>
        </p:spPr>
      </p:pic>
      <p:pic>
        <p:nvPicPr>
          <p:cNvPr id="5" name="Symbol zastępczy zawartości 4" descr="dzwony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1" b="16331"/>
          <a:stretch/>
        </p:blipFill>
        <p:spPr>
          <a:xfrm>
            <a:off x="4624728" y="801792"/>
            <a:ext cx="2942544" cy="3282696"/>
          </a:xfrm>
          <a:prstGeom prst="rect">
            <a:avLst/>
          </a:prstGeom>
        </p:spPr>
      </p:pic>
      <p:pic>
        <p:nvPicPr>
          <p:cNvPr id="7" name="Obraz 6" descr="modrak"/>
          <p:cNvPicPr>
            <a:picLocks noChangeAspect="1"/>
          </p:cNvPicPr>
          <p:nvPr/>
        </p:nvPicPr>
        <p:blipFill rotWithShape="1">
          <a:blip r:embed="rId5"/>
          <a:srcRect l="3157" r="24887" b="-2"/>
          <a:stretch/>
        </p:blipFill>
        <p:spPr>
          <a:xfrm>
            <a:off x="8206165" y="801792"/>
            <a:ext cx="3159933" cy="32826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KWIECIEŃ - DZIEŃ ZIEMI</a:t>
            </a:r>
          </a:p>
        </p:txBody>
      </p:sp>
      <p:pic>
        <p:nvPicPr>
          <p:cNvPr id="4" name="Symbol zastępczy zawartości 3" descr="maki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0236" y="801792"/>
            <a:ext cx="2462022" cy="3282696"/>
          </a:xfrm>
          <a:prstGeom prst="rect">
            <a:avLst/>
          </a:prstGeom>
        </p:spPr>
      </p:pic>
      <p:pic>
        <p:nvPicPr>
          <p:cNvPr id="5" name="Symbol zastępczy zawartości 4" descr="bratki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4989" y="801792"/>
            <a:ext cx="2462022" cy="3282696"/>
          </a:xfrm>
          <a:prstGeom prst="rect">
            <a:avLst/>
          </a:prstGeom>
        </p:spPr>
      </p:pic>
      <p:pic>
        <p:nvPicPr>
          <p:cNvPr id="6" name="Obraz 5" descr="dzwon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782" y="801792"/>
            <a:ext cx="3044700" cy="3282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0588" y="4817533"/>
            <a:ext cx="11111413" cy="779529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altLang="en-US" sz="2800" dirty="0">
                <a:solidFill>
                  <a:schemeClr val="tx1"/>
                </a:solidFill>
              </a:rPr>
              <a:t>KWIECIEŃ -</a:t>
            </a:r>
            <a:r>
              <a:rPr lang="en-US" altLang="en-US" sz="2800" dirty="0">
                <a:solidFill>
                  <a:schemeClr val="tx1"/>
                </a:solidFill>
              </a:rPr>
              <a:t>GMINNY PRZEGLĄD RECYTATORSKI „BRZECHWA DZIECIOM”</a:t>
            </a:r>
          </a:p>
        </p:txBody>
      </p:sp>
      <p:pic>
        <p:nvPicPr>
          <p:cNvPr id="7" name="Obraz 6" descr="mak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36" y="801792"/>
            <a:ext cx="2462022" cy="3282696"/>
          </a:xfrm>
          <a:prstGeom prst="rect">
            <a:avLst/>
          </a:prstGeom>
        </p:spPr>
      </p:pic>
      <p:pic>
        <p:nvPicPr>
          <p:cNvPr id="6" name="Obraz 5" descr="konic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42990"/>
            <a:ext cx="3200400" cy="2400300"/>
          </a:xfrm>
          <a:prstGeom prst="rect">
            <a:avLst/>
          </a:prstGeom>
        </p:spPr>
      </p:pic>
      <p:pic>
        <p:nvPicPr>
          <p:cNvPr id="5" name="Obraz 4" descr="bratk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932" y="1246990"/>
            <a:ext cx="3200400" cy="2392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500" dirty="0">
                <a:solidFill>
                  <a:schemeClr val="tx1"/>
                </a:solidFill>
              </a:rPr>
              <a:t>KWIECIEŃ - PRZEDSZKOLNY KONKURS PROEKOLOGICZNY</a:t>
            </a:r>
            <a:br>
              <a:rPr lang="en-US" altLang="en-US" sz="2500" dirty="0">
                <a:solidFill>
                  <a:schemeClr val="tx1"/>
                </a:solidFill>
              </a:rPr>
            </a:br>
            <a:r>
              <a:rPr lang="en-US" altLang="en-US" sz="2500" dirty="0">
                <a:solidFill>
                  <a:schemeClr val="tx1"/>
                </a:solidFill>
              </a:rPr>
              <a:t>„W KARTONOWYM ŚWIECIE - MOJE ULUBIONE ZWIERZĄTKO”</a:t>
            </a:r>
          </a:p>
        </p:txBody>
      </p:sp>
      <p:pic>
        <p:nvPicPr>
          <p:cNvPr id="5" name="Obraz 4" descr="kon konkurs ek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40" y="801792"/>
            <a:ext cx="1477213" cy="3282696"/>
          </a:xfrm>
          <a:prstGeom prst="rect">
            <a:avLst/>
          </a:prstGeom>
        </p:spPr>
      </p:pic>
      <p:pic>
        <p:nvPicPr>
          <p:cNvPr id="4" name="Obraz 3" descr="modra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989" y="801792"/>
            <a:ext cx="2462022" cy="3282696"/>
          </a:xfrm>
          <a:prstGeom prst="rect">
            <a:avLst/>
          </a:prstGeom>
        </p:spPr>
      </p:pic>
      <p:pic>
        <p:nvPicPr>
          <p:cNvPr id="3" name="Obraz 2" descr="nagrod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932" y="930951"/>
            <a:ext cx="3200400" cy="302437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yta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17</TotalTime>
  <Words>89</Words>
  <Application>Microsoft Office PowerPoint</Application>
  <PresentationFormat>Panoramiczny</PresentationFormat>
  <Paragraphs>15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2</vt:lpstr>
      <vt:lpstr>Cytat</vt:lpstr>
      <vt:lpstr>SPRAWOZDANIE Z DZIAŁALNOŚCI  PUBLICZNEGO PRZEDSZKOLA ,,ZIELONA ŁĄKA” W PINCZYNIE</vt:lpstr>
      <vt:lpstr>LUTY - DZIEŃ BABCI I DZIADKA </vt:lpstr>
      <vt:lpstr>MARZEC - POWITANIE WIOSNY</vt:lpstr>
      <vt:lpstr>MARZEC - DZIEŃ MATEMATYKI </vt:lpstr>
      <vt:lpstr>MARZEC - GMINNY PRZEGLĄD PIOSENKI „WESOŁE NUTKI”</vt:lpstr>
      <vt:lpstr>KWIECIEŃ - DZIEŃ TAŃCA</vt:lpstr>
      <vt:lpstr>KWIECIEŃ - DZIEŃ ZIEMI</vt:lpstr>
      <vt:lpstr>KWIECIEŃ -GMINNY PRZEGLĄD RECYTATORSKI „BRZECHWA DZIECIOM”</vt:lpstr>
      <vt:lpstr>KWIECIEŃ - PRZEDSZKOLNY KONKURS PROEKOLOGICZNY „W KARTONOWYM ŚWIECIE - MOJE ULUBIONE ZWIERZĄTKO”</vt:lpstr>
      <vt:lpstr>MAJ - DZIEŃ STRAŻAKA </vt:lpstr>
      <vt:lpstr>MAJ - DZIEŃ RODZINY</vt:lpstr>
      <vt:lpstr>CZERWIEC - DZIEŃ DZIECKA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Kamil Wacholc</cp:lastModifiedBy>
  <cp:revision>3</cp:revision>
  <dcterms:created xsi:type="dcterms:W3CDTF">2023-06-01T14:10:00Z</dcterms:created>
  <dcterms:modified xsi:type="dcterms:W3CDTF">2023-06-05T18:45:17Z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6879B7ACF9404127A5070441E5E3B1CF</vt:lpwstr>
  </property>
  <property fmtid="{D5CDD505-2E9C-101B-9397-08002B2CF9AE}" pid="3" name="KSOProductBuildVer">
    <vt:lpwstr>1045-11.2.0.11214</vt:lpwstr>
  </property>
</Properties>
</file>