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7CC7E-8831-4FCA-9240-2B91B95F4B5B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08C9-75AE-4E58-87CA-660189F79AF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Konstytucj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Konstytucja_3_maja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nstytucja_3_maj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Konstytucja_3_maja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Konstytucja_3_maja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nstytucja_3_Maja_1791_rok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6700" dirty="0" smtClean="0">
                <a:latin typeface="Times New Roman" pitchFamily="18" charset="0"/>
                <a:cs typeface="Times New Roman" pitchFamily="18" charset="0"/>
              </a:rPr>
              <a:t>Konstytucja </a:t>
            </a:r>
            <a:r>
              <a:rPr lang="pl-PL" sz="67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pl-PL" sz="6700" dirty="0" smtClean="0">
                <a:latin typeface="Times New Roman" pitchFamily="18" charset="0"/>
                <a:cs typeface="Times New Roman" pitchFamily="18" charset="0"/>
              </a:rPr>
              <a:t>Maja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latin typeface="Times New Roman" pitchFamily="18" charset="0"/>
                <a:cs typeface="Times New Roman" pitchFamily="18" charset="0"/>
              </a:rPr>
              <a:t>Konstytucja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(od łać. </a:t>
            </a:r>
            <a:r>
              <a:rPr lang="la-Latn" sz="3100" i="1" dirty="0">
                <a:latin typeface="Times New Roman" pitchFamily="18" charset="0"/>
                <a:cs typeface="Times New Roman" pitchFamily="18" charset="0"/>
              </a:rPr>
              <a:t>constituo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„urządzać, ustanawiać, regulować”) –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akt prawny,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określany także jako ustawa  zasadnicza, która zazwyczaj ma najwyższą moc prawną w systemie źródeł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prawa w państwie. 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>
                <a:latin typeface="Times New Roman" pitchFamily="18" charset="0"/>
                <a:cs typeface="Times New Roman" pitchFamily="18" charset="0"/>
              </a:rPr>
            </a:b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Źródło</a:t>
            </a:r>
            <a:r>
              <a:rPr lang="pl-PL" sz="1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13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https://pl.wikipedia.org/wiki/Konstytucja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latin typeface="Times New Roman" pitchFamily="18" charset="0"/>
                <a:cs typeface="Times New Roman" pitchFamily="18" charset="0"/>
              </a:rPr>
              <a:t>Konstytucja 3 maja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, właśc. </a:t>
            </a:r>
            <a:r>
              <a:rPr lang="pl-PL" sz="3100" b="1" dirty="0">
                <a:latin typeface="Times New Roman" pitchFamily="18" charset="0"/>
                <a:cs typeface="Times New Roman" pitchFamily="18" charset="0"/>
              </a:rPr>
              <a:t>Ustawa Rządowa z dnia </a:t>
            </a: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pl-PL" sz="3100" b="1" dirty="0">
                <a:latin typeface="Times New Roman" pitchFamily="18" charset="0"/>
                <a:cs typeface="Times New Roman" pitchFamily="18" charset="0"/>
              </a:rPr>
              <a:t>maja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– uchwalona 3 maja 1791  roku ustawa  regulująca ustrój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prawny Rzeczpospolitej Obojga Narodów. Powszechnie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przyjmuje się, że Konstytucja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maja była pierwszą w Europie i drugą na świecie (po konstytucji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amerykańskiej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z 1787 r.) nowoczesną, spisaną konstytucją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339752" y="4797152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Źródło: </a:t>
            </a:r>
            <a:r>
              <a:rPr lang="pl-PL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https://pl.wikipedia.org/wiki/Konstytucja_3_maja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6672"/>
            <a:ext cx="3456384" cy="4688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540893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Źródło: 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hlinkClick r:id="rId3"/>
              </a:rPr>
              <a:t>https://pl.wikipedia.org/wiki/Konstytucja_3_maja#/media/Plik:Constitution_of_the_3rd_May_1791_-_print_in_Warszawa_-_Michal_Groll_-_1791_AD.jpg</a:t>
            </a: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960440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Uchwalona przez króla Stanisława Augusta Poniatowskiego wraz ze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stanami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skonfederowanymi w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liczbie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podwójnej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naród Polski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reprezentującymi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. Została zaprojektowana w celu zlikwidowania obecnych od dawna wad opartego na wolnej elekcji  i demokracji szlacheckiej  systemu politycznego Rzeczypospolitej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Obojga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Narodów.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Źródło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https://pl.wikipedia.org/wiki/Konstytucja_3_maja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40060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Konstytucja zmieniła ustrój państwa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na monarchię dziedziczną, ograniczyła znacząco demokrację szlachecką,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odbierając prawo głosu i decyzji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sprawach państwa szlachcie nieposiadającej ziemi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(gołocie),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wprowadziła częściowe zrównanie praw osobistych mieszczan  i szlachty oraz stawiała chłopów pod ochroną państwa, w ten sposób łagodząc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nadużycia pańszczyzny.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Konstytucja formalnie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zniosła 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liberum veto.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sz="1300" dirty="0">
                <a:latin typeface="Times New Roman" pitchFamily="18" charset="0"/>
                <a:cs typeface="Times New Roman" pitchFamily="18" charset="0"/>
              </a:rPr>
              <a:t>Źródło: </a:t>
            </a:r>
            <a:r>
              <a:rPr lang="pl-PL" sz="13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https://pl.wikipedia.org/wiki/Konstytucja_3_maja</a:t>
            </a:r>
            <a:r>
              <a:rPr lang="pl-PL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dirty="0">
                <a:latin typeface="Times New Roman" pitchFamily="18" charset="0"/>
                <a:cs typeface="Times New Roman" pitchFamily="18" charset="0"/>
              </a:rPr>
            </a:br>
            <a:endParaRPr lang="pl-PL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Konstytucja 3 Maja 1791 roku – obraz Jana Matejki 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778" y="1556792"/>
            <a:ext cx="7157135" cy="39685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7544" y="5617303"/>
            <a:ext cx="835292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Źródło: 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hlinkClick r:id="rId3"/>
              </a:rPr>
              <a:t>https://pl.wikipedia.org/wiki/Konstytucja_3_Maja_1791_roku#/media/Plik:Constitution_of_May_3,_1791_by_Jan_Matejko.PNG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184</Words>
  <Application>Microsoft Office PowerPoint</Application>
  <PresentationFormat>Pokaz na ekranie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        Konstytucja 3 Maja </vt:lpstr>
      <vt:lpstr>Konstytucja (od łać. constituo „urządzać, ustanawiać, regulować”) – akt prawny, określany także jako ustawa  zasadnicza, która zazwyczaj ma najwyższą moc prawną w systemie źródeł prawa w państwie.    Źródło: https://pl.wikipedia.org/wiki/Konstytucja   </vt:lpstr>
      <vt:lpstr>Konstytucja 3 maja, właśc. Ustawa Rządowa z dnia  3 maja – uchwalona 3 maja 1791  roku ustawa  regulująca ustrój prawny Rzeczpospolitej Obojga Narodów. Powszechnie przyjmuje się, że Konstytucja   3 maja była pierwszą w Europie i drugą na świecie (po konstytucji amerykańskiej z 1787 r.) nowoczesną, spisaną konstytucją.  </vt:lpstr>
      <vt:lpstr>  </vt:lpstr>
      <vt:lpstr>Uchwalona przez króla Stanisława Augusta Poniatowskiego wraz ze stanami skonfederowanymi w liczbie podwójnej naród Polski reprezentującymi. Została zaprojektowana w celu zlikwidowania obecnych od dawna wad opartego na wolnej elekcji  i demokracji szlacheckiej  systemu politycznego Rzeczypospolitej Obojga Narodów.    Źródło: https://pl.wikipedia.org/wiki/Konstytucja_3_maja </vt:lpstr>
      <vt:lpstr>Konstytucja zmieniła ustrój państwa na monarchię dziedziczną, ograniczyła znacząco demokrację szlachecką, odbierając prawo głosu i decyzji  w sprawach państwa szlachcie nieposiadającej ziemi (gołocie), wprowadziła częściowe zrównanie praw osobistych mieszczan  i szlachty oraz stawiała chłopów pod ochroną państwa, w ten sposób łagodząc nadużycia pańszczyzny. Konstytucja formalnie zniosła  liberum veto.  Źródło: https://pl.wikipedia.org/wiki/Konstytucja_3_maja </vt:lpstr>
      <vt:lpstr>Konstytucja 3 Maja 1791 roku – obraz Jana Matejki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Agnieszka Chowaniec</dc:creator>
  <cp:lastModifiedBy>Agnieszka Chowaniec</cp:lastModifiedBy>
  <cp:revision>7</cp:revision>
  <dcterms:created xsi:type="dcterms:W3CDTF">2021-04-27T16:38:25Z</dcterms:created>
  <dcterms:modified xsi:type="dcterms:W3CDTF">2021-04-29T20:15:13Z</dcterms:modified>
</cp:coreProperties>
</file>